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9" r:id="rId13"/>
    <p:sldId id="268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8A8"/>
    <a:srgbClr val="195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A21FB-3E18-4EC8-B394-758D540999D5}" v="410" dt="2022-05-26T09:56:34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s, Matthew" userId="c644ae8e-b2ff-4b5f-b855-5157bbebd1ee" providerId="ADAL" clId="{BC9A21FB-3E18-4EC8-B394-758D540999D5}"/>
    <pc:docChg chg="undo custSel modSld sldOrd">
      <pc:chgData name="Burns, Matthew" userId="c644ae8e-b2ff-4b5f-b855-5157bbebd1ee" providerId="ADAL" clId="{BC9A21FB-3E18-4EC8-B394-758D540999D5}" dt="2022-05-26T09:56:34.597" v="427" actId="20577"/>
      <pc:docMkLst>
        <pc:docMk/>
      </pc:docMkLst>
      <pc:sldChg chg="modSp">
        <pc:chgData name="Burns, Matthew" userId="c644ae8e-b2ff-4b5f-b855-5157bbebd1ee" providerId="ADAL" clId="{BC9A21FB-3E18-4EC8-B394-758D540999D5}" dt="2022-05-25T20:52:17.552" v="176" actId="20577"/>
        <pc:sldMkLst>
          <pc:docMk/>
          <pc:sldMk cId="835911556" sldId="258"/>
        </pc:sldMkLst>
        <pc:graphicFrameChg chg="mod">
          <ac:chgData name="Burns, Matthew" userId="c644ae8e-b2ff-4b5f-b855-5157bbebd1ee" providerId="ADAL" clId="{BC9A21FB-3E18-4EC8-B394-758D540999D5}" dt="2022-05-25T20:52:17.552" v="176" actId="20577"/>
          <ac:graphicFrameMkLst>
            <pc:docMk/>
            <pc:sldMk cId="835911556" sldId="258"/>
            <ac:graphicFrameMk id="5" creationId="{93556C4F-32F9-297C-F720-5C5FFB84E332}"/>
          </ac:graphicFrameMkLst>
        </pc:graphicFrameChg>
      </pc:sldChg>
      <pc:sldChg chg="ord">
        <pc:chgData name="Burns, Matthew" userId="c644ae8e-b2ff-4b5f-b855-5157bbebd1ee" providerId="ADAL" clId="{BC9A21FB-3E18-4EC8-B394-758D540999D5}" dt="2022-05-25T20:39:14.696" v="1"/>
        <pc:sldMkLst>
          <pc:docMk/>
          <pc:sldMk cId="3857316061" sldId="259"/>
        </pc:sldMkLst>
      </pc:sldChg>
      <pc:sldChg chg="addSp delSp modSp mod">
        <pc:chgData name="Burns, Matthew" userId="c644ae8e-b2ff-4b5f-b855-5157bbebd1ee" providerId="ADAL" clId="{BC9A21FB-3E18-4EC8-B394-758D540999D5}" dt="2022-05-25T20:59:43.172" v="423" actId="26606"/>
        <pc:sldMkLst>
          <pc:docMk/>
          <pc:sldMk cId="1327643137" sldId="261"/>
        </pc:sldMkLst>
        <pc:spChg chg="del">
          <ac:chgData name="Burns, Matthew" userId="c644ae8e-b2ff-4b5f-b855-5157bbebd1ee" providerId="ADAL" clId="{BC9A21FB-3E18-4EC8-B394-758D540999D5}" dt="2022-05-25T20:59:43.172" v="423" actId="26606"/>
          <ac:spMkLst>
            <pc:docMk/>
            <pc:sldMk cId="1327643137" sldId="261"/>
            <ac:spMk id="8" creationId="{42A4FC2C-047E-45A5-965D-8E1E3BF09BC6}"/>
          </ac:spMkLst>
        </pc:spChg>
        <pc:spChg chg="add">
          <ac:chgData name="Burns, Matthew" userId="c644ae8e-b2ff-4b5f-b855-5157bbebd1ee" providerId="ADAL" clId="{BC9A21FB-3E18-4EC8-B394-758D540999D5}" dt="2022-05-25T20:59:43.172" v="423" actId="26606"/>
          <ac:spMkLst>
            <pc:docMk/>
            <pc:sldMk cId="1327643137" sldId="261"/>
            <ac:spMk id="13" creationId="{01D0AF59-99C3-4251-AB9A-C966C6AD4400}"/>
          </ac:spMkLst>
        </pc:spChg>
        <pc:spChg chg="add">
          <ac:chgData name="Burns, Matthew" userId="c644ae8e-b2ff-4b5f-b855-5157bbebd1ee" providerId="ADAL" clId="{BC9A21FB-3E18-4EC8-B394-758D540999D5}" dt="2022-05-25T20:59:43.172" v="423" actId="26606"/>
          <ac:spMkLst>
            <pc:docMk/>
            <pc:sldMk cId="1327643137" sldId="261"/>
            <ac:spMk id="15" creationId="{1855405F-37A2-4869-9154-F8BE3BECE6C3}"/>
          </ac:spMkLst>
        </pc:spChg>
        <pc:picChg chg="mod">
          <ac:chgData name="Burns, Matthew" userId="c644ae8e-b2ff-4b5f-b855-5157bbebd1ee" providerId="ADAL" clId="{BC9A21FB-3E18-4EC8-B394-758D540999D5}" dt="2022-05-25T20:59:43.172" v="423" actId="26606"/>
          <ac:picMkLst>
            <pc:docMk/>
            <pc:sldMk cId="1327643137" sldId="261"/>
            <ac:picMk id="6" creationId="{AF247ADD-312F-1FA3-0753-1224A29DD0E8}"/>
          </ac:picMkLst>
        </pc:picChg>
      </pc:sldChg>
      <pc:sldChg chg="addSp delSp modSp mod">
        <pc:chgData name="Burns, Matthew" userId="c644ae8e-b2ff-4b5f-b855-5157bbebd1ee" providerId="ADAL" clId="{BC9A21FB-3E18-4EC8-B394-758D540999D5}" dt="2022-05-25T20:43:51.105" v="15" actId="26606"/>
        <pc:sldMkLst>
          <pc:docMk/>
          <pc:sldMk cId="660245176" sldId="262"/>
        </pc:sldMkLst>
        <pc:spChg chg="mod">
          <ac:chgData name="Burns, Matthew" userId="c644ae8e-b2ff-4b5f-b855-5157bbebd1ee" providerId="ADAL" clId="{BC9A21FB-3E18-4EC8-B394-758D540999D5}" dt="2022-05-25T20:43:51.105" v="15" actId="26606"/>
          <ac:spMkLst>
            <pc:docMk/>
            <pc:sldMk cId="660245176" sldId="262"/>
            <ac:spMk id="2" creationId="{9DD7ED76-7181-9DF8-C570-350C51A3F7CA}"/>
          </ac:spMkLst>
        </pc:spChg>
        <pc:spChg chg="mod ord">
          <ac:chgData name="Burns, Matthew" userId="c644ae8e-b2ff-4b5f-b855-5157bbebd1ee" providerId="ADAL" clId="{BC9A21FB-3E18-4EC8-B394-758D540999D5}" dt="2022-05-25T20:43:51.105" v="15" actId="26606"/>
          <ac:spMkLst>
            <pc:docMk/>
            <pc:sldMk cId="660245176" sldId="262"/>
            <ac:spMk id="5" creationId="{EE4F6CF3-040B-4B76-BDED-7A65A1FEC157}"/>
          </ac:spMkLst>
        </pc:spChg>
        <pc:spChg chg="add del">
          <ac:chgData name="Burns, Matthew" userId="c644ae8e-b2ff-4b5f-b855-5157bbebd1ee" providerId="ADAL" clId="{BC9A21FB-3E18-4EC8-B394-758D540999D5}" dt="2022-05-25T20:41:46.380" v="6" actId="26606"/>
          <ac:spMkLst>
            <pc:docMk/>
            <pc:sldMk cId="660245176" sldId="262"/>
            <ac:spMk id="10" creationId="{81651BC7-AB41-4017-8071-13676E9C4C23}"/>
          </ac:spMkLst>
        </pc:spChg>
        <pc:spChg chg="add del">
          <ac:chgData name="Burns, Matthew" userId="c644ae8e-b2ff-4b5f-b855-5157bbebd1ee" providerId="ADAL" clId="{BC9A21FB-3E18-4EC8-B394-758D540999D5}" dt="2022-05-25T20:41:43.189" v="3" actId="26606"/>
          <ac:spMkLst>
            <pc:docMk/>
            <pc:sldMk cId="660245176" sldId="262"/>
            <ac:spMk id="15" creationId="{5E39A796-BE83-48B1-B33F-35C4A32AAB57}"/>
          </ac:spMkLst>
        </pc:spChg>
        <pc:spChg chg="add del">
          <ac:chgData name="Burns, Matthew" userId="c644ae8e-b2ff-4b5f-b855-5157bbebd1ee" providerId="ADAL" clId="{BC9A21FB-3E18-4EC8-B394-758D540999D5}" dt="2022-05-25T20:41:43.189" v="3" actId="26606"/>
          <ac:spMkLst>
            <pc:docMk/>
            <pc:sldMk cId="660245176" sldId="262"/>
            <ac:spMk id="17" creationId="{72F84B47-E267-4194-8194-831DB7B5547F}"/>
          </ac:spMkLst>
        </pc:spChg>
        <pc:spChg chg="add del">
          <ac:chgData name="Burns, Matthew" userId="c644ae8e-b2ff-4b5f-b855-5157bbebd1ee" providerId="ADAL" clId="{BC9A21FB-3E18-4EC8-B394-758D540999D5}" dt="2022-05-25T20:41:46.366" v="5" actId="26606"/>
          <ac:spMkLst>
            <pc:docMk/>
            <pc:sldMk cId="660245176" sldId="262"/>
            <ac:spMk id="19" creationId="{79BB35BC-D5C2-4C8B-A22A-A71E6191913B}"/>
          </ac:spMkLst>
        </pc:spChg>
        <pc:spChg chg="add del">
          <ac:chgData name="Burns, Matthew" userId="c644ae8e-b2ff-4b5f-b855-5157bbebd1ee" providerId="ADAL" clId="{BC9A21FB-3E18-4EC8-B394-758D540999D5}" dt="2022-05-25T20:42:41.055" v="10" actId="26606"/>
          <ac:spMkLst>
            <pc:docMk/>
            <pc:sldMk cId="660245176" sldId="262"/>
            <ac:spMk id="21" creationId="{3CD9DF72-87A3-404E-A828-84CBF11A8303}"/>
          </ac:spMkLst>
        </pc:spChg>
        <pc:spChg chg="add del">
          <ac:chgData name="Burns, Matthew" userId="c644ae8e-b2ff-4b5f-b855-5157bbebd1ee" providerId="ADAL" clId="{BC9A21FB-3E18-4EC8-B394-758D540999D5}" dt="2022-05-25T20:42:41.039" v="9" actId="26606"/>
          <ac:spMkLst>
            <pc:docMk/>
            <pc:sldMk cId="660245176" sldId="262"/>
            <ac:spMk id="27" creationId="{F13C74B1-5B17-4795-BED0-7140497B445A}"/>
          </ac:spMkLst>
        </pc:spChg>
        <pc:spChg chg="add del">
          <ac:chgData name="Burns, Matthew" userId="c644ae8e-b2ff-4b5f-b855-5157bbebd1ee" providerId="ADAL" clId="{BC9A21FB-3E18-4EC8-B394-758D540999D5}" dt="2022-05-25T20:42:41.039" v="9" actId="26606"/>
          <ac:spMkLst>
            <pc:docMk/>
            <pc:sldMk cId="660245176" sldId="262"/>
            <ac:spMk id="29" creationId="{D4974D33-8DC5-464E-8C6D-BE58F0669C17}"/>
          </ac:spMkLst>
        </pc:spChg>
        <pc:spChg chg="add del">
          <ac:chgData name="Burns, Matthew" userId="c644ae8e-b2ff-4b5f-b855-5157bbebd1ee" providerId="ADAL" clId="{BC9A21FB-3E18-4EC8-B394-758D540999D5}" dt="2022-05-25T20:43:51.105" v="15" actId="26606"/>
          <ac:spMkLst>
            <pc:docMk/>
            <pc:sldMk cId="660245176" sldId="262"/>
            <ac:spMk id="32" creationId="{43B6B5C9-BE23-4C39-92DF-62F5C1B96202}"/>
          </ac:spMkLst>
        </pc:spChg>
        <pc:spChg chg="add">
          <ac:chgData name="Burns, Matthew" userId="c644ae8e-b2ff-4b5f-b855-5157bbebd1ee" providerId="ADAL" clId="{BC9A21FB-3E18-4EC8-B394-758D540999D5}" dt="2022-05-25T20:43:51.105" v="15" actId="26606"/>
          <ac:spMkLst>
            <pc:docMk/>
            <pc:sldMk cId="660245176" sldId="262"/>
            <ac:spMk id="38" creationId="{5E39A796-BE83-48B1-B33F-35C4A32AAB57}"/>
          </ac:spMkLst>
        </pc:spChg>
        <pc:spChg chg="add">
          <ac:chgData name="Burns, Matthew" userId="c644ae8e-b2ff-4b5f-b855-5157bbebd1ee" providerId="ADAL" clId="{BC9A21FB-3E18-4EC8-B394-758D540999D5}" dt="2022-05-25T20:43:51.105" v="15" actId="26606"/>
          <ac:spMkLst>
            <pc:docMk/>
            <pc:sldMk cId="660245176" sldId="262"/>
            <ac:spMk id="40" creationId="{72F84B47-E267-4194-8194-831DB7B5547F}"/>
          </ac:spMkLst>
        </pc:spChg>
        <pc:grpChg chg="add del">
          <ac:chgData name="Burns, Matthew" userId="c644ae8e-b2ff-4b5f-b855-5157bbebd1ee" providerId="ADAL" clId="{BC9A21FB-3E18-4EC8-B394-758D540999D5}" dt="2022-05-25T20:43:51.105" v="15" actId="26606"/>
          <ac:grpSpMkLst>
            <pc:docMk/>
            <pc:sldMk cId="660245176" sldId="262"/>
            <ac:grpSpMk id="33" creationId="{4933887F-5725-499E-8BC5-19BEFD54DB80}"/>
          </ac:grpSpMkLst>
        </pc:grpChg>
        <pc:picChg chg="mod ord">
          <ac:chgData name="Burns, Matthew" userId="c644ae8e-b2ff-4b5f-b855-5157bbebd1ee" providerId="ADAL" clId="{BC9A21FB-3E18-4EC8-B394-758D540999D5}" dt="2022-05-25T20:43:51.105" v="15" actId="26606"/>
          <ac:picMkLst>
            <pc:docMk/>
            <pc:sldMk cId="660245176" sldId="262"/>
            <ac:picMk id="4" creationId="{753BD598-3B40-40C8-BEB3-3F05F8E47FF0}"/>
          </ac:picMkLst>
        </pc:picChg>
        <pc:cxnChg chg="add del">
          <ac:chgData name="Burns, Matthew" userId="c644ae8e-b2ff-4b5f-b855-5157bbebd1ee" providerId="ADAL" clId="{BC9A21FB-3E18-4EC8-B394-758D540999D5}" dt="2022-05-25T20:42:41.055" v="10" actId="26606"/>
          <ac:cxnSpMkLst>
            <pc:docMk/>
            <pc:sldMk cId="660245176" sldId="262"/>
            <ac:cxnSpMk id="22" creationId="{20E3A342-4D61-4E3F-AF90-1AB42AEB96CC}"/>
          </ac:cxnSpMkLst>
        </pc:cxnChg>
      </pc:sldChg>
      <pc:sldChg chg="modSp mod">
        <pc:chgData name="Burns, Matthew" userId="c644ae8e-b2ff-4b5f-b855-5157bbebd1ee" providerId="ADAL" clId="{BC9A21FB-3E18-4EC8-B394-758D540999D5}" dt="2022-05-25T20:43:40.167" v="14" actId="20577"/>
        <pc:sldMkLst>
          <pc:docMk/>
          <pc:sldMk cId="2395144417" sldId="265"/>
        </pc:sldMkLst>
        <pc:spChg chg="mod">
          <ac:chgData name="Burns, Matthew" userId="c644ae8e-b2ff-4b5f-b855-5157bbebd1ee" providerId="ADAL" clId="{BC9A21FB-3E18-4EC8-B394-758D540999D5}" dt="2022-05-25T20:43:40.167" v="14" actId="20577"/>
          <ac:spMkLst>
            <pc:docMk/>
            <pc:sldMk cId="2395144417" sldId="265"/>
            <ac:spMk id="4" creationId="{9E7DFADF-9BDE-4F5E-A60B-94896F8A5E96}"/>
          </ac:spMkLst>
        </pc:spChg>
      </pc:sldChg>
      <pc:sldChg chg="addSp delSp mod">
        <pc:chgData name="Burns, Matthew" userId="c644ae8e-b2ff-4b5f-b855-5157bbebd1ee" providerId="ADAL" clId="{BC9A21FB-3E18-4EC8-B394-758D540999D5}" dt="2022-05-25T20:42:10.507" v="7" actId="26606"/>
        <pc:sldMkLst>
          <pc:docMk/>
          <pc:sldMk cId="1822464246" sldId="267"/>
        </pc:sldMkLst>
        <pc:spChg chg="del">
          <ac:chgData name="Burns, Matthew" userId="c644ae8e-b2ff-4b5f-b855-5157bbebd1ee" providerId="ADAL" clId="{BC9A21FB-3E18-4EC8-B394-758D540999D5}" dt="2022-05-25T20:42:10.507" v="7" actId="26606"/>
          <ac:spMkLst>
            <pc:docMk/>
            <pc:sldMk cId="1822464246" sldId="267"/>
            <ac:spMk id="7" creationId="{75324DC4-CF85-4D96-AF3F-006E57536B79}"/>
          </ac:spMkLst>
        </pc:spChg>
        <pc:graphicFrameChg chg="add">
          <ac:chgData name="Burns, Matthew" userId="c644ae8e-b2ff-4b5f-b855-5157bbebd1ee" providerId="ADAL" clId="{BC9A21FB-3E18-4EC8-B394-758D540999D5}" dt="2022-05-25T20:42:10.507" v="7" actId="26606"/>
          <ac:graphicFrameMkLst>
            <pc:docMk/>
            <pc:sldMk cId="1822464246" sldId="267"/>
            <ac:graphicFrameMk id="53" creationId="{A07BF6FC-B9B0-920F-3957-357D70AA445F}"/>
          </ac:graphicFrameMkLst>
        </pc:graphicFrameChg>
      </pc:sldChg>
      <pc:sldChg chg="addSp modSp mod setBg">
        <pc:chgData name="Burns, Matthew" userId="c644ae8e-b2ff-4b5f-b855-5157bbebd1ee" providerId="ADAL" clId="{BC9A21FB-3E18-4EC8-B394-758D540999D5}" dt="2022-05-25T20:48:04.362" v="16" actId="26606"/>
        <pc:sldMkLst>
          <pc:docMk/>
          <pc:sldMk cId="3340576402" sldId="268"/>
        </pc:sldMkLst>
        <pc:spChg chg="mod">
          <ac:chgData name="Burns, Matthew" userId="c644ae8e-b2ff-4b5f-b855-5157bbebd1ee" providerId="ADAL" clId="{BC9A21FB-3E18-4EC8-B394-758D540999D5}" dt="2022-05-25T20:48:04.362" v="16" actId="26606"/>
          <ac:spMkLst>
            <pc:docMk/>
            <pc:sldMk cId="3340576402" sldId="268"/>
            <ac:spMk id="2" creationId="{47D686C9-A40C-4E1F-9B21-4A03C6315D1F}"/>
          </ac:spMkLst>
        </pc:spChg>
        <pc:spChg chg="mod">
          <ac:chgData name="Burns, Matthew" userId="c644ae8e-b2ff-4b5f-b855-5157bbebd1ee" providerId="ADAL" clId="{BC9A21FB-3E18-4EC8-B394-758D540999D5}" dt="2022-05-25T20:48:04.362" v="16" actId="26606"/>
          <ac:spMkLst>
            <pc:docMk/>
            <pc:sldMk cId="3340576402" sldId="268"/>
            <ac:spMk id="3" creationId="{0D00B706-0239-43A5-9BE9-1BA53862728D}"/>
          </ac:spMkLst>
        </pc:spChg>
        <pc:picChg chg="mod">
          <ac:chgData name="Burns, Matthew" userId="c644ae8e-b2ff-4b5f-b855-5157bbebd1ee" providerId="ADAL" clId="{BC9A21FB-3E18-4EC8-B394-758D540999D5}" dt="2022-05-25T20:48:04.362" v="16" actId="26606"/>
          <ac:picMkLst>
            <pc:docMk/>
            <pc:sldMk cId="3340576402" sldId="268"/>
            <ac:picMk id="5" creationId="{8B52B8AC-78FC-45A0-B8E0-F33DDC97C96C}"/>
          </ac:picMkLst>
        </pc:picChg>
        <pc:cxnChg chg="add">
          <ac:chgData name="Burns, Matthew" userId="c644ae8e-b2ff-4b5f-b855-5157bbebd1ee" providerId="ADAL" clId="{BC9A21FB-3E18-4EC8-B394-758D540999D5}" dt="2022-05-25T20:48:04.362" v="16" actId="26606"/>
          <ac:cxnSpMkLst>
            <pc:docMk/>
            <pc:sldMk cId="3340576402" sldId="268"/>
            <ac:cxnSpMk id="10" creationId="{A7F400EE-A8A5-48AF-B4D6-291B52C6F0B0}"/>
          </ac:cxnSpMkLst>
        </pc:cxnChg>
      </pc:sldChg>
      <pc:sldChg chg="modSp">
        <pc:chgData name="Burns, Matthew" userId="c644ae8e-b2ff-4b5f-b855-5157bbebd1ee" providerId="ADAL" clId="{BC9A21FB-3E18-4EC8-B394-758D540999D5}" dt="2022-05-26T09:56:34.597" v="427" actId="20577"/>
        <pc:sldMkLst>
          <pc:docMk/>
          <pc:sldMk cId="2404811694" sldId="271"/>
        </pc:sldMkLst>
        <pc:graphicFrameChg chg="mod">
          <ac:chgData name="Burns, Matthew" userId="c644ae8e-b2ff-4b5f-b855-5157bbebd1ee" providerId="ADAL" clId="{BC9A21FB-3E18-4EC8-B394-758D540999D5}" dt="2022-05-26T09:56:34.597" v="427" actId="20577"/>
          <ac:graphicFrameMkLst>
            <pc:docMk/>
            <pc:sldMk cId="2404811694" sldId="271"/>
            <ac:graphicFrameMk id="5" creationId="{526DCD69-E515-7D33-6351-EABDD1C30959}"/>
          </ac:graphicFrameMkLst>
        </pc:graphicFrame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O6ROkGgPfIo&amp;t=132s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O6ROkGgPfIo&amp;t=132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/>
            <a:t>Research&amp;Innovation – Monhegan, Research Array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/>
            <a:t>Policy&amp;Legislation – LD 336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/>
            <a:t>Partnerships – UK, UMaine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/>
            <a:t>Planning and stakeholder engagement - Roadmap</a:t>
          </a:r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EF0E7-2666-471F-BEB7-A4C29CA3BB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5AD1B9-4014-417F-889C-A65455DDA54F}">
      <dgm:prSet/>
      <dgm:spPr/>
      <dgm:t>
        <a:bodyPr/>
        <a:lstStyle/>
        <a:p>
          <a:r>
            <a:rPr lang="en-US"/>
            <a:t>Reduce GHG Emissions 45% below 1990 levels by 2030. 80% by 2050.</a:t>
          </a:r>
        </a:p>
      </dgm:t>
    </dgm:pt>
    <dgm:pt modelId="{9CDEA693-1FC8-4C7D-81DB-EF1C77457DA1}" type="parTrans" cxnId="{EA4A3AB4-BDC7-4A52-A1A1-AC81A454A812}">
      <dgm:prSet/>
      <dgm:spPr/>
      <dgm:t>
        <a:bodyPr/>
        <a:lstStyle/>
        <a:p>
          <a:endParaRPr lang="en-US"/>
        </a:p>
      </dgm:t>
    </dgm:pt>
    <dgm:pt modelId="{AD7B830D-7483-4CFF-9083-F3691378D6C4}" type="sibTrans" cxnId="{EA4A3AB4-BDC7-4A52-A1A1-AC81A454A812}">
      <dgm:prSet/>
      <dgm:spPr/>
      <dgm:t>
        <a:bodyPr/>
        <a:lstStyle/>
        <a:p>
          <a:endParaRPr lang="en-US"/>
        </a:p>
      </dgm:t>
    </dgm:pt>
    <dgm:pt modelId="{CA4F4A33-F4BD-430A-9749-91EC33C189A2}">
      <dgm:prSet/>
      <dgm:spPr/>
      <dgm:t>
        <a:bodyPr/>
        <a:lstStyle/>
        <a:p>
          <a:r>
            <a:rPr lang="en-US"/>
            <a:t>Renewable portfolio standard requirements  80% by 2030, 100% by 2050. Achieve carbon neutrality by 2045. </a:t>
          </a:r>
        </a:p>
      </dgm:t>
    </dgm:pt>
    <dgm:pt modelId="{122426C0-FE4C-4783-A241-ED63FEDB09A2}" type="parTrans" cxnId="{4BE71B2B-1529-40F3-8379-D3D5B4686256}">
      <dgm:prSet/>
      <dgm:spPr/>
      <dgm:t>
        <a:bodyPr/>
        <a:lstStyle/>
        <a:p>
          <a:endParaRPr lang="en-US"/>
        </a:p>
      </dgm:t>
    </dgm:pt>
    <dgm:pt modelId="{A48AFD74-A4F6-4247-8252-8138F167C5DE}" type="sibTrans" cxnId="{4BE71B2B-1529-40F3-8379-D3D5B4686256}">
      <dgm:prSet/>
      <dgm:spPr/>
      <dgm:t>
        <a:bodyPr/>
        <a:lstStyle/>
        <a:p>
          <a:endParaRPr lang="en-US"/>
        </a:p>
      </dgm:t>
    </dgm:pt>
    <dgm:pt modelId="{96361B1C-E7B2-43B6-9CDF-43F581A90228}">
      <dgm:prSet/>
      <dgm:spPr/>
      <dgm:t>
        <a:bodyPr/>
        <a:lstStyle/>
        <a:p>
          <a:r>
            <a:rPr lang="en-US"/>
            <a:t>Meeting carbon requirements requires electrification of transportation and residential heating. These make up more than 70% of emissions. </a:t>
          </a:r>
        </a:p>
      </dgm:t>
    </dgm:pt>
    <dgm:pt modelId="{DBBC1560-2786-4725-BFDB-EA757BA93318}" type="parTrans" cxnId="{4C9D2CB5-0B55-423F-A492-AB8B9C694463}">
      <dgm:prSet/>
      <dgm:spPr/>
      <dgm:t>
        <a:bodyPr/>
        <a:lstStyle/>
        <a:p>
          <a:endParaRPr lang="en-US"/>
        </a:p>
      </dgm:t>
    </dgm:pt>
    <dgm:pt modelId="{04A85818-4687-42B4-A769-8FCEAAF4172B}" type="sibTrans" cxnId="{4C9D2CB5-0B55-423F-A492-AB8B9C694463}">
      <dgm:prSet/>
      <dgm:spPr/>
      <dgm:t>
        <a:bodyPr/>
        <a:lstStyle/>
        <a:p>
          <a:endParaRPr lang="en-US"/>
        </a:p>
      </dgm:t>
    </dgm:pt>
    <dgm:pt modelId="{53792264-0B35-405A-9F4C-F72172B9B3FE}" type="pres">
      <dgm:prSet presAssocID="{141EF0E7-2666-471F-BEB7-A4C29CA3BB47}" presName="linear" presStyleCnt="0">
        <dgm:presLayoutVars>
          <dgm:animLvl val="lvl"/>
          <dgm:resizeHandles val="exact"/>
        </dgm:presLayoutVars>
      </dgm:prSet>
      <dgm:spPr/>
    </dgm:pt>
    <dgm:pt modelId="{88AC6913-DCB8-433F-9917-069F89E664B1}" type="pres">
      <dgm:prSet presAssocID="{365AD1B9-4014-417F-889C-A65455DDA5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5EDFE4-7CC7-4901-980A-E458AE8544DA}" type="pres">
      <dgm:prSet presAssocID="{AD7B830D-7483-4CFF-9083-F3691378D6C4}" presName="spacer" presStyleCnt="0"/>
      <dgm:spPr/>
    </dgm:pt>
    <dgm:pt modelId="{21437A04-2466-4028-B609-CB45AFF1B220}" type="pres">
      <dgm:prSet presAssocID="{CA4F4A33-F4BD-430A-9749-91EC33C189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BF5EBE-E48D-46A3-9AA1-F2E8A092E679}" type="pres">
      <dgm:prSet presAssocID="{A48AFD74-A4F6-4247-8252-8138F167C5DE}" presName="spacer" presStyleCnt="0"/>
      <dgm:spPr/>
    </dgm:pt>
    <dgm:pt modelId="{76DF018A-3F24-47C2-8DB8-03A916046592}" type="pres">
      <dgm:prSet presAssocID="{96361B1C-E7B2-43B6-9CDF-43F581A902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E71B2B-1529-40F3-8379-D3D5B4686256}" srcId="{141EF0E7-2666-471F-BEB7-A4C29CA3BB47}" destId="{CA4F4A33-F4BD-430A-9749-91EC33C189A2}" srcOrd="1" destOrd="0" parTransId="{122426C0-FE4C-4783-A241-ED63FEDB09A2}" sibTransId="{A48AFD74-A4F6-4247-8252-8138F167C5DE}"/>
    <dgm:cxn modelId="{0AC1A538-B6DF-4AE3-AF35-4D04B9C04764}" type="presOf" srcId="{365AD1B9-4014-417F-889C-A65455DDA54F}" destId="{88AC6913-DCB8-433F-9917-069F89E664B1}" srcOrd="0" destOrd="0" presId="urn:microsoft.com/office/officeart/2005/8/layout/vList2"/>
    <dgm:cxn modelId="{247F9044-F34C-4290-A701-5039CC44A659}" type="presOf" srcId="{141EF0E7-2666-471F-BEB7-A4C29CA3BB47}" destId="{53792264-0B35-405A-9F4C-F72172B9B3FE}" srcOrd="0" destOrd="0" presId="urn:microsoft.com/office/officeart/2005/8/layout/vList2"/>
    <dgm:cxn modelId="{C5B4778D-3283-4366-AF49-53DF1C3E4511}" type="presOf" srcId="{CA4F4A33-F4BD-430A-9749-91EC33C189A2}" destId="{21437A04-2466-4028-B609-CB45AFF1B220}" srcOrd="0" destOrd="0" presId="urn:microsoft.com/office/officeart/2005/8/layout/vList2"/>
    <dgm:cxn modelId="{E97084B0-A132-44A4-8A43-A59F6AD42B36}" type="presOf" srcId="{96361B1C-E7B2-43B6-9CDF-43F581A90228}" destId="{76DF018A-3F24-47C2-8DB8-03A916046592}" srcOrd="0" destOrd="0" presId="urn:microsoft.com/office/officeart/2005/8/layout/vList2"/>
    <dgm:cxn modelId="{EA4A3AB4-BDC7-4A52-A1A1-AC81A454A812}" srcId="{141EF0E7-2666-471F-BEB7-A4C29CA3BB47}" destId="{365AD1B9-4014-417F-889C-A65455DDA54F}" srcOrd="0" destOrd="0" parTransId="{9CDEA693-1FC8-4C7D-81DB-EF1C77457DA1}" sibTransId="{AD7B830D-7483-4CFF-9083-F3691378D6C4}"/>
    <dgm:cxn modelId="{4C9D2CB5-0B55-423F-A492-AB8B9C694463}" srcId="{141EF0E7-2666-471F-BEB7-A4C29CA3BB47}" destId="{96361B1C-E7B2-43B6-9CDF-43F581A90228}" srcOrd="2" destOrd="0" parTransId="{DBBC1560-2786-4725-BFDB-EA757BA93318}" sibTransId="{04A85818-4687-42B4-A769-8FCEAAF4172B}"/>
    <dgm:cxn modelId="{64754168-6D50-495A-B16D-27C028593195}" type="presParOf" srcId="{53792264-0B35-405A-9F4C-F72172B9B3FE}" destId="{88AC6913-DCB8-433F-9917-069F89E664B1}" srcOrd="0" destOrd="0" presId="urn:microsoft.com/office/officeart/2005/8/layout/vList2"/>
    <dgm:cxn modelId="{C5AF2BE1-729D-45DF-8E9E-87BD547B1F0F}" type="presParOf" srcId="{53792264-0B35-405A-9F4C-F72172B9B3FE}" destId="{025EDFE4-7CC7-4901-980A-E458AE8544DA}" srcOrd="1" destOrd="0" presId="urn:microsoft.com/office/officeart/2005/8/layout/vList2"/>
    <dgm:cxn modelId="{BDC52B85-9B94-4E22-8AEB-218F648A34DA}" type="presParOf" srcId="{53792264-0B35-405A-9F4C-F72172B9B3FE}" destId="{21437A04-2466-4028-B609-CB45AFF1B220}" srcOrd="2" destOrd="0" presId="urn:microsoft.com/office/officeart/2005/8/layout/vList2"/>
    <dgm:cxn modelId="{D7B55538-1759-4695-8DBE-CE9F4558D8A4}" type="presParOf" srcId="{53792264-0B35-405A-9F4C-F72172B9B3FE}" destId="{6EBF5EBE-E48D-46A3-9AA1-F2E8A092E679}" srcOrd="3" destOrd="0" presId="urn:microsoft.com/office/officeart/2005/8/layout/vList2"/>
    <dgm:cxn modelId="{95AADF66-98A6-421F-A352-99890198D0D2}" type="presParOf" srcId="{53792264-0B35-405A-9F4C-F72172B9B3FE}" destId="{76DF018A-3F24-47C2-8DB8-03A916046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6F379-FFDE-4578-BE89-BAF9EE8DA4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C24523-62B1-4FB9-AF64-86F83174A7B7}">
      <dgm:prSet/>
      <dgm:spPr/>
      <dgm:t>
        <a:bodyPr/>
        <a:lstStyle/>
        <a:p>
          <a:r>
            <a:rPr lang="en-US" dirty="0"/>
            <a:t>Maine set its first OSW targets in 2009. 5GW by 2030. This needs to be updated. National target is 30GW by 2030.</a:t>
          </a:r>
        </a:p>
      </dgm:t>
    </dgm:pt>
    <dgm:pt modelId="{522A4107-F4DB-4D95-BA03-B7F855A14A97}" type="parTrans" cxnId="{216E1912-985E-4EEC-9D14-16B0E3905A49}">
      <dgm:prSet/>
      <dgm:spPr/>
      <dgm:t>
        <a:bodyPr/>
        <a:lstStyle/>
        <a:p>
          <a:endParaRPr lang="en-US"/>
        </a:p>
      </dgm:t>
    </dgm:pt>
    <dgm:pt modelId="{E5CA7295-A6D0-4345-95C7-55B0FCED7229}" type="sibTrans" cxnId="{216E1912-985E-4EEC-9D14-16B0E3905A49}">
      <dgm:prSet/>
      <dgm:spPr/>
      <dgm:t>
        <a:bodyPr/>
        <a:lstStyle/>
        <a:p>
          <a:endParaRPr lang="en-US"/>
        </a:p>
      </dgm:t>
    </dgm:pt>
    <dgm:pt modelId="{4F1A01AD-2068-422F-8EFB-6BBDD7692FAB}">
      <dgm:prSet/>
      <dgm:spPr/>
      <dgm:t>
        <a:bodyPr/>
        <a:lstStyle/>
        <a:p>
          <a:r>
            <a:rPr lang="en-US" dirty="0"/>
            <a:t>OSW is an important component of the state's long term energy needs. </a:t>
          </a:r>
        </a:p>
      </dgm:t>
    </dgm:pt>
    <dgm:pt modelId="{F070F7C1-9A8C-4CC8-8A52-2BB87D043A0B}" type="parTrans" cxnId="{03C1779F-1A20-4E3E-87C2-B3F10171C4EA}">
      <dgm:prSet/>
      <dgm:spPr/>
      <dgm:t>
        <a:bodyPr/>
        <a:lstStyle/>
        <a:p>
          <a:endParaRPr lang="en-US"/>
        </a:p>
      </dgm:t>
    </dgm:pt>
    <dgm:pt modelId="{5EFD1D80-5321-45AE-90AD-88E92DDA5661}" type="sibTrans" cxnId="{03C1779F-1A20-4E3E-87C2-B3F10171C4EA}">
      <dgm:prSet/>
      <dgm:spPr/>
      <dgm:t>
        <a:bodyPr/>
        <a:lstStyle/>
        <a:p>
          <a:endParaRPr lang="en-US"/>
        </a:p>
      </dgm:t>
    </dgm:pt>
    <dgm:pt modelId="{E3EC3490-98B7-43E8-A45B-3370960293BA}">
      <dgm:prSet/>
      <dgm:spPr/>
      <dgm:t>
        <a:bodyPr/>
        <a:lstStyle/>
        <a:p>
          <a:r>
            <a:rPr lang="en-US"/>
            <a:t>OSW in Maine builds from UMaine's decade of R&amp;D. Maine is the first state to receive energy from OSW. 2019 1/8th scale project.</a:t>
          </a:r>
        </a:p>
      </dgm:t>
    </dgm:pt>
    <dgm:pt modelId="{1F8E1495-983F-4D67-9F6C-F74DBD05090E}" type="parTrans" cxnId="{B404A78B-A988-4D09-BF96-422BDD95210D}">
      <dgm:prSet/>
      <dgm:spPr/>
      <dgm:t>
        <a:bodyPr/>
        <a:lstStyle/>
        <a:p>
          <a:endParaRPr lang="en-US"/>
        </a:p>
      </dgm:t>
    </dgm:pt>
    <dgm:pt modelId="{8312E563-3AF8-4412-BBBD-72FD6B5B1939}" type="sibTrans" cxnId="{B404A78B-A988-4D09-BF96-422BDD95210D}">
      <dgm:prSet/>
      <dgm:spPr/>
      <dgm:t>
        <a:bodyPr/>
        <a:lstStyle/>
        <a:p>
          <a:endParaRPr lang="en-US"/>
        </a:p>
      </dgm:t>
    </dgm:pt>
    <dgm:pt modelId="{7B69AADB-7932-4F3F-8A8F-56782859AC91}">
      <dgm:prSet/>
      <dgm:spPr/>
      <dgm:t>
        <a:bodyPr/>
        <a:lstStyle/>
        <a:p>
          <a:r>
            <a:rPr lang="en-US" dirty="0"/>
            <a:t>An opportunity for Maine to: Fight climate change, Harness renewable energy, Create jobs/economic growth, Sustain Maine's maritime heritage</a:t>
          </a:r>
        </a:p>
      </dgm:t>
    </dgm:pt>
    <dgm:pt modelId="{70F5A7D6-563C-4066-821B-F9E5E46B2339}" type="parTrans" cxnId="{5A8B6846-A4B7-439F-BFBD-78D70A7961D3}">
      <dgm:prSet/>
      <dgm:spPr/>
      <dgm:t>
        <a:bodyPr/>
        <a:lstStyle/>
        <a:p>
          <a:endParaRPr lang="en-US"/>
        </a:p>
      </dgm:t>
    </dgm:pt>
    <dgm:pt modelId="{1539FB1F-6CEC-4F10-8022-CADD525589E0}" type="sibTrans" cxnId="{5A8B6846-A4B7-439F-BFBD-78D70A7961D3}">
      <dgm:prSet/>
      <dgm:spPr/>
      <dgm:t>
        <a:bodyPr/>
        <a:lstStyle/>
        <a:p>
          <a:endParaRPr lang="en-US"/>
        </a:p>
      </dgm:t>
    </dgm:pt>
    <dgm:pt modelId="{33395DAA-D85F-4D12-B0A9-561DE861F42B}">
      <dgm:prSet/>
      <dgm:spPr/>
      <dgm:t>
        <a:bodyPr/>
        <a:lstStyle/>
        <a:p>
          <a:r>
            <a:rPr lang="en-US" dirty="0"/>
            <a:t>Maine ingenuity patented a floating hull design that is specifically designed to be built in state.</a:t>
          </a:r>
        </a:p>
      </dgm:t>
    </dgm:pt>
    <dgm:pt modelId="{8BE4A07F-DC14-45B2-A3D3-75D0F0A5B59E}" type="parTrans" cxnId="{A2BA4000-1BE5-4EF6-B192-01F453A575E0}">
      <dgm:prSet/>
      <dgm:spPr/>
      <dgm:t>
        <a:bodyPr/>
        <a:lstStyle/>
        <a:p>
          <a:endParaRPr lang="en-US"/>
        </a:p>
      </dgm:t>
    </dgm:pt>
    <dgm:pt modelId="{72DD7F04-FA74-486C-8390-52247A260981}" type="sibTrans" cxnId="{A2BA4000-1BE5-4EF6-B192-01F453A575E0}">
      <dgm:prSet/>
      <dgm:spPr/>
      <dgm:t>
        <a:bodyPr/>
        <a:lstStyle/>
        <a:p>
          <a:endParaRPr lang="en-US"/>
        </a:p>
      </dgm:t>
    </dgm:pt>
    <dgm:pt modelId="{01AD03DF-FDEF-48D7-B12C-D95AB30665F0}" type="pres">
      <dgm:prSet presAssocID="{0036F379-FFDE-4578-BE89-BAF9EE8DA45D}" presName="linear" presStyleCnt="0">
        <dgm:presLayoutVars>
          <dgm:animLvl val="lvl"/>
          <dgm:resizeHandles val="exact"/>
        </dgm:presLayoutVars>
      </dgm:prSet>
      <dgm:spPr/>
    </dgm:pt>
    <dgm:pt modelId="{1132C092-4B93-4171-91A4-DA6779A23289}" type="pres">
      <dgm:prSet presAssocID="{B8C24523-62B1-4FB9-AF64-86F83174A7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0A759E-9251-4CAB-9DA1-996288042EB9}" type="pres">
      <dgm:prSet presAssocID="{E5CA7295-A6D0-4345-95C7-55B0FCED7229}" presName="spacer" presStyleCnt="0"/>
      <dgm:spPr/>
    </dgm:pt>
    <dgm:pt modelId="{6300255D-6DB2-4DD9-8FAA-C320E6B18754}" type="pres">
      <dgm:prSet presAssocID="{4F1A01AD-2068-422F-8EFB-6BBDD7692F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8D337C-E0B1-4ABE-B9C4-8B8DFEABC7AE}" type="pres">
      <dgm:prSet presAssocID="{5EFD1D80-5321-45AE-90AD-88E92DDA5661}" presName="spacer" presStyleCnt="0"/>
      <dgm:spPr/>
    </dgm:pt>
    <dgm:pt modelId="{5F01F85A-9BB8-4911-B913-9E45A2305AB8}" type="pres">
      <dgm:prSet presAssocID="{E3EC3490-98B7-43E8-A45B-3370960293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E4C598-6E60-4916-961E-D103B9C88A88}" type="pres">
      <dgm:prSet presAssocID="{8312E563-3AF8-4412-BBBD-72FD6B5B1939}" presName="spacer" presStyleCnt="0"/>
      <dgm:spPr/>
    </dgm:pt>
    <dgm:pt modelId="{6F45F3FC-FF50-4FAC-8C33-835AAF3AAAD1}" type="pres">
      <dgm:prSet presAssocID="{7B69AADB-7932-4F3F-8A8F-56782859AC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E30B0F-4AFA-4115-ACBF-7499731EED23}" type="pres">
      <dgm:prSet presAssocID="{1539FB1F-6CEC-4F10-8022-CADD525589E0}" presName="spacer" presStyleCnt="0"/>
      <dgm:spPr/>
    </dgm:pt>
    <dgm:pt modelId="{9421C7E0-08F4-491E-A11E-7CF815BA7E68}" type="pres">
      <dgm:prSet presAssocID="{33395DAA-D85F-4D12-B0A9-561DE861F4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BA4000-1BE5-4EF6-B192-01F453A575E0}" srcId="{0036F379-FFDE-4578-BE89-BAF9EE8DA45D}" destId="{33395DAA-D85F-4D12-B0A9-561DE861F42B}" srcOrd="4" destOrd="0" parTransId="{8BE4A07F-DC14-45B2-A3D3-75D0F0A5B59E}" sibTransId="{72DD7F04-FA74-486C-8390-52247A260981}"/>
    <dgm:cxn modelId="{216E1912-985E-4EEC-9D14-16B0E3905A49}" srcId="{0036F379-FFDE-4578-BE89-BAF9EE8DA45D}" destId="{B8C24523-62B1-4FB9-AF64-86F83174A7B7}" srcOrd="0" destOrd="0" parTransId="{522A4107-F4DB-4D95-BA03-B7F855A14A97}" sibTransId="{E5CA7295-A6D0-4345-95C7-55B0FCED7229}"/>
    <dgm:cxn modelId="{2CE3A33F-561F-4FB1-A975-F4822066245C}" type="presOf" srcId="{4F1A01AD-2068-422F-8EFB-6BBDD7692FAB}" destId="{6300255D-6DB2-4DD9-8FAA-C320E6B18754}" srcOrd="0" destOrd="0" presId="urn:microsoft.com/office/officeart/2005/8/layout/vList2"/>
    <dgm:cxn modelId="{5A8B6846-A4B7-439F-BFBD-78D70A7961D3}" srcId="{0036F379-FFDE-4578-BE89-BAF9EE8DA45D}" destId="{7B69AADB-7932-4F3F-8A8F-56782859AC91}" srcOrd="3" destOrd="0" parTransId="{70F5A7D6-563C-4066-821B-F9E5E46B2339}" sibTransId="{1539FB1F-6CEC-4F10-8022-CADD525589E0}"/>
    <dgm:cxn modelId="{C216FB54-3584-4B04-A4A7-1F16805F5636}" type="presOf" srcId="{33395DAA-D85F-4D12-B0A9-561DE861F42B}" destId="{9421C7E0-08F4-491E-A11E-7CF815BA7E68}" srcOrd="0" destOrd="0" presId="urn:microsoft.com/office/officeart/2005/8/layout/vList2"/>
    <dgm:cxn modelId="{6C43B07B-3B7F-4E22-A7D6-27CF54301FA2}" type="presOf" srcId="{0036F379-FFDE-4578-BE89-BAF9EE8DA45D}" destId="{01AD03DF-FDEF-48D7-B12C-D95AB30665F0}" srcOrd="0" destOrd="0" presId="urn:microsoft.com/office/officeart/2005/8/layout/vList2"/>
    <dgm:cxn modelId="{B404A78B-A988-4D09-BF96-422BDD95210D}" srcId="{0036F379-FFDE-4578-BE89-BAF9EE8DA45D}" destId="{E3EC3490-98B7-43E8-A45B-3370960293BA}" srcOrd="2" destOrd="0" parTransId="{1F8E1495-983F-4D67-9F6C-F74DBD05090E}" sibTransId="{8312E563-3AF8-4412-BBBD-72FD6B5B1939}"/>
    <dgm:cxn modelId="{03C1779F-1A20-4E3E-87C2-B3F10171C4EA}" srcId="{0036F379-FFDE-4578-BE89-BAF9EE8DA45D}" destId="{4F1A01AD-2068-422F-8EFB-6BBDD7692FAB}" srcOrd="1" destOrd="0" parTransId="{F070F7C1-9A8C-4CC8-8A52-2BB87D043A0B}" sibTransId="{5EFD1D80-5321-45AE-90AD-88E92DDA5661}"/>
    <dgm:cxn modelId="{509556B1-CF61-47C0-AB22-B74B56FB77D3}" type="presOf" srcId="{B8C24523-62B1-4FB9-AF64-86F83174A7B7}" destId="{1132C092-4B93-4171-91A4-DA6779A23289}" srcOrd="0" destOrd="0" presId="urn:microsoft.com/office/officeart/2005/8/layout/vList2"/>
    <dgm:cxn modelId="{2FF44AC7-1FD2-4D78-B708-3E3FBF89F18C}" type="presOf" srcId="{7B69AADB-7932-4F3F-8A8F-56782859AC91}" destId="{6F45F3FC-FF50-4FAC-8C33-835AAF3AAAD1}" srcOrd="0" destOrd="0" presId="urn:microsoft.com/office/officeart/2005/8/layout/vList2"/>
    <dgm:cxn modelId="{5EA46EE8-A6B6-407E-A900-765BE6FF64C3}" type="presOf" srcId="{E3EC3490-98B7-43E8-A45B-3370960293BA}" destId="{5F01F85A-9BB8-4911-B913-9E45A2305AB8}" srcOrd="0" destOrd="0" presId="urn:microsoft.com/office/officeart/2005/8/layout/vList2"/>
    <dgm:cxn modelId="{90AED198-2454-4DAB-A015-30456235BC66}" type="presParOf" srcId="{01AD03DF-FDEF-48D7-B12C-D95AB30665F0}" destId="{1132C092-4B93-4171-91A4-DA6779A23289}" srcOrd="0" destOrd="0" presId="urn:microsoft.com/office/officeart/2005/8/layout/vList2"/>
    <dgm:cxn modelId="{3D8C61A2-5D21-4AEE-B3F2-4C9B76F4285D}" type="presParOf" srcId="{01AD03DF-FDEF-48D7-B12C-D95AB30665F0}" destId="{510A759E-9251-4CAB-9DA1-996288042EB9}" srcOrd="1" destOrd="0" presId="urn:microsoft.com/office/officeart/2005/8/layout/vList2"/>
    <dgm:cxn modelId="{1E7FE507-A2A3-491F-A3EC-342E71C36441}" type="presParOf" srcId="{01AD03DF-FDEF-48D7-B12C-D95AB30665F0}" destId="{6300255D-6DB2-4DD9-8FAA-C320E6B18754}" srcOrd="2" destOrd="0" presId="urn:microsoft.com/office/officeart/2005/8/layout/vList2"/>
    <dgm:cxn modelId="{ED1F7AAB-8CDB-4E70-972E-8A190D6417F9}" type="presParOf" srcId="{01AD03DF-FDEF-48D7-B12C-D95AB30665F0}" destId="{658D337C-E0B1-4ABE-B9C4-8B8DFEABC7AE}" srcOrd="3" destOrd="0" presId="urn:microsoft.com/office/officeart/2005/8/layout/vList2"/>
    <dgm:cxn modelId="{3F53FDBD-28CD-4D52-AE4E-A195835CA386}" type="presParOf" srcId="{01AD03DF-FDEF-48D7-B12C-D95AB30665F0}" destId="{5F01F85A-9BB8-4911-B913-9E45A2305AB8}" srcOrd="4" destOrd="0" presId="urn:microsoft.com/office/officeart/2005/8/layout/vList2"/>
    <dgm:cxn modelId="{7BF962F8-5DF4-4634-8165-6662CECC193A}" type="presParOf" srcId="{01AD03DF-FDEF-48D7-B12C-D95AB30665F0}" destId="{2BE4C598-6E60-4916-961E-D103B9C88A88}" srcOrd="5" destOrd="0" presId="urn:microsoft.com/office/officeart/2005/8/layout/vList2"/>
    <dgm:cxn modelId="{C9D71A90-9722-40DA-9098-4CB067DF396C}" type="presParOf" srcId="{01AD03DF-FDEF-48D7-B12C-D95AB30665F0}" destId="{6F45F3FC-FF50-4FAC-8C33-835AAF3AAAD1}" srcOrd="6" destOrd="0" presId="urn:microsoft.com/office/officeart/2005/8/layout/vList2"/>
    <dgm:cxn modelId="{8B2BAC8B-5904-4602-BCBA-3E9804C82A40}" type="presParOf" srcId="{01AD03DF-FDEF-48D7-B12C-D95AB30665F0}" destId="{0CE30B0F-4AFA-4115-ACBF-7499731EED23}" srcOrd="7" destOrd="0" presId="urn:microsoft.com/office/officeart/2005/8/layout/vList2"/>
    <dgm:cxn modelId="{FA34CB2B-2BD8-4577-BDBD-53FFAC72C59D}" type="presParOf" srcId="{01AD03DF-FDEF-48D7-B12C-D95AB30665F0}" destId="{9421C7E0-08F4-491E-A11E-7CF815BA7E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7B3DE-B963-47F4-8C6B-CFCF144038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B8E19E-07D8-4D55-A5FC-E072C65689D9}">
      <dgm:prSet/>
      <dgm:spPr/>
      <dgm:t>
        <a:bodyPr/>
        <a:lstStyle/>
        <a:p>
          <a:r>
            <a:rPr lang="en-US"/>
            <a:t>Roadmap has been running nearly a year and will conclude in December 2022. </a:t>
          </a:r>
        </a:p>
      </dgm:t>
    </dgm:pt>
    <dgm:pt modelId="{6394622F-ECAD-47F1-A9F5-C248D3C4008E}" type="parTrans" cxnId="{860F1DCF-E1EB-4900-AD71-3F6BCFD28A40}">
      <dgm:prSet/>
      <dgm:spPr/>
      <dgm:t>
        <a:bodyPr/>
        <a:lstStyle/>
        <a:p>
          <a:endParaRPr lang="en-US"/>
        </a:p>
      </dgm:t>
    </dgm:pt>
    <dgm:pt modelId="{2896D0B7-7A7D-41AD-937B-2DBEF94BBAE7}" type="sibTrans" cxnId="{860F1DCF-E1EB-4900-AD71-3F6BCFD28A40}">
      <dgm:prSet/>
      <dgm:spPr/>
      <dgm:t>
        <a:bodyPr/>
        <a:lstStyle/>
        <a:p>
          <a:endParaRPr lang="en-US"/>
        </a:p>
      </dgm:t>
    </dgm:pt>
    <dgm:pt modelId="{37CEB778-37BD-4A40-B67F-E3A0A84AF527}">
      <dgm:prSet/>
      <dgm:spPr/>
      <dgm:t>
        <a:bodyPr/>
        <a:lstStyle/>
        <a:p>
          <a:r>
            <a:rPr lang="en-US"/>
            <a:t>$2.1mm grant from EDA in 2020</a:t>
          </a:r>
        </a:p>
      </dgm:t>
    </dgm:pt>
    <dgm:pt modelId="{B7BCA318-F96D-4839-84EA-0FC73BACB36D}" type="parTrans" cxnId="{139EF822-5C72-415A-8FB1-99A871540477}">
      <dgm:prSet/>
      <dgm:spPr/>
      <dgm:t>
        <a:bodyPr/>
        <a:lstStyle/>
        <a:p>
          <a:endParaRPr lang="en-US"/>
        </a:p>
      </dgm:t>
    </dgm:pt>
    <dgm:pt modelId="{44AAE1AA-B826-4E68-AFE2-4A0EA9370EC9}" type="sibTrans" cxnId="{139EF822-5C72-415A-8FB1-99A871540477}">
      <dgm:prSet/>
      <dgm:spPr/>
      <dgm:t>
        <a:bodyPr/>
        <a:lstStyle/>
        <a:p>
          <a:endParaRPr lang="en-US"/>
        </a:p>
      </dgm:t>
    </dgm:pt>
    <dgm:pt modelId="{80557F14-45FC-4B05-9DED-F92AB6354D47}">
      <dgm:prSet/>
      <dgm:spPr/>
      <dgm:t>
        <a:bodyPr/>
        <a:lstStyle/>
        <a:p>
          <a:r>
            <a:rPr lang="en-US" dirty="0"/>
            <a:t>96 members of WG's and AC</a:t>
          </a:r>
        </a:p>
      </dgm:t>
    </dgm:pt>
    <dgm:pt modelId="{10C8774B-6E77-43C7-96FB-B5E1B096BEB6}" type="parTrans" cxnId="{828E5C16-C0DC-4A01-9F7C-A8FADF5C82BD}">
      <dgm:prSet/>
      <dgm:spPr/>
      <dgm:t>
        <a:bodyPr/>
        <a:lstStyle/>
        <a:p>
          <a:endParaRPr lang="en-US"/>
        </a:p>
      </dgm:t>
    </dgm:pt>
    <dgm:pt modelId="{B8AEE8B5-B188-4A79-90D6-693E477B5EF2}" type="sibTrans" cxnId="{828E5C16-C0DC-4A01-9F7C-A8FADF5C82BD}">
      <dgm:prSet/>
      <dgm:spPr/>
      <dgm:t>
        <a:bodyPr/>
        <a:lstStyle/>
        <a:p>
          <a:endParaRPr lang="en-US"/>
        </a:p>
      </dgm:t>
    </dgm:pt>
    <dgm:pt modelId="{BBB6E386-8CBC-403A-A8F3-25E11A6BF1D6}">
      <dgm:prSet/>
      <dgm:spPr/>
      <dgm:t>
        <a:bodyPr/>
        <a:lstStyle/>
        <a:p>
          <a:r>
            <a:rPr lang="en-US"/>
            <a:t>50+ meetings from July 2021-April 2022</a:t>
          </a:r>
        </a:p>
      </dgm:t>
    </dgm:pt>
    <dgm:pt modelId="{334FAE9F-D237-4EDB-AB33-C6CBECD9E9B0}" type="parTrans" cxnId="{2E3018C7-1E21-4442-AF58-FF9360EE1E8E}">
      <dgm:prSet/>
      <dgm:spPr/>
      <dgm:t>
        <a:bodyPr/>
        <a:lstStyle/>
        <a:p>
          <a:endParaRPr lang="en-US"/>
        </a:p>
      </dgm:t>
    </dgm:pt>
    <dgm:pt modelId="{1E4F1E14-D55B-447F-9661-8E96CE9350F7}" type="sibTrans" cxnId="{2E3018C7-1E21-4442-AF58-FF9360EE1E8E}">
      <dgm:prSet/>
      <dgm:spPr/>
      <dgm:t>
        <a:bodyPr/>
        <a:lstStyle/>
        <a:p>
          <a:endParaRPr lang="en-US"/>
        </a:p>
      </dgm:t>
    </dgm:pt>
    <dgm:pt modelId="{B4CC0D4E-D0E9-46AC-AA00-77F727F159DF}">
      <dgm:prSet/>
      <dgm:spPr/>
      <dgm:t>
        <a:bodyPr/>
        <a:lstStyle/>
        <a:p>
          <a:r>
            <a:rPr lang="en-US"/>
            <a:t>Technical studies</a:t>
          </a:r>
        </a:p>
      </dgm:t>
    </dgm:pt>
    <dgm:pt modelId="{2982C0F1-E168-4C06-A669-3E828704E1E8}" type="parTrans" cxnId="{C42FA7B3-3033-4350-A21D-ECF56B0009A4}">
      <dgm:prSet/>
      <dgm:spPr/>
      <dgm:t>
        <a:bodyPr/>
        <a:lstStyle/>
        <a:p>
          <a:endParaRPr lang="en-US"/>
        </a:p>
      </dgm:t>
    </dgm:pt>
    <dgm:pt modelId="{FD4320FF-B75A-4A10-AFE0-14D82A209D60}" type="sibTrans" cxnId="{C42FA7B3-3033-4350-A21D-ECF56B0009A4}">
      <dgm:prSet/>
      <dgm:spPr/>
      <dgm:t>
        <a:bodyPr/>
        <a:lstStyle/>
        <a:p>
          <a:endParaRPr lang="en-US"/>
        </a:p>
      </dgm:t>
    </dgm:pt>
    <dgm:pt modelId="{CFAB68FD-B850-4C32-908E-0CD4DE64C70D}" type="pres">
      <dgm:prSet presAssocID="{77D7B3DE-B963-47F4-8C6B-CFCF14403835}" presName="linear" presStyleCnt="0">
        <dgm:presLayoutVars>
          <dgm:animLvl val="lvl"/>
          <dgm:resizeHandles val="exact"/>
        </dgm:presLayoutVars>
      </dgm:prSet>
      <dgm:spPr/>
    </dgm:pt>
    <dgm:pt modelId="{7B2AC1D9-0336-4F5D-8524-09F6B0CE2116}" type="pres">
      <dgm:prSet presAssocID="{7EB8E19E-07D8-4D55-A5FC-E072C65689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C0502A-CB46-4385-9F8F-12851A273329}" type="pres">
      <dgm:prSet presAssocID="{2896D0B7-7A7D-41AD-937B-2DBEF94BBAE7}" presName="spacer" presStyleCnt="0"/>
      <dgm:spPr/>
    </dgm:pt>
    <dgm:pt modelId="{01C5BF89-E6C6-45A9-880C-62752B8C1E15}" type="pres">
      <dgm:prSet presAssocID="{37CEB778-37BD-4A40-B67F-E3A0A84AF5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9B8753-CD35-4570-BE98-865F3983F02B}" type="pres">
      <dgm:prSet presAssocID="{44AAE1AA-B826-4E68-AFE2-4A0EA9370EC9}" presName="spacer" presStyleCnt="0"/>
      <dgm:spPr/>
    </dgm:pt>
    <dgm:pt modelId="{0D106AE7-819E-4FBF-B72D-8B2AE6BD96AF}" type="pres">
      <dgm:prSet presAssocID="{80557F14-45FC-4B05-9DED-F92AB6354D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07BAE5-2233-4A9F-A07F-F1840C51CACB}" type="pres">
      <dgm:prSet presAssocID="{B8AEE8B5-B188-4A79-90D6-693E477B5EF2}" presName="spacer" presStyleCnt="0"/>
      <dgm:spPr/>
    </dgm:pt>
    <dgm:pt modelId="{D51FCA67-D5C0-4E2C-949D-AF0DF3449A57}" type="pres">
      <dgm:prSet presAssocID="{BBB6E386-8CBC-403A-A8F3-25E11A6BF1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7B8F72-A051-41AF-868A-AA3B6581292C}" type="pres">
      <dgm:prSet presAssocID="{1E4F1E14-D55B-447F-9661-8E96CE9350F7}" presName="spacer" presStyleCnt="0"/>
      <dgm:spPr/>
    </dgm:pt>
    <dgm:pt modelId="{DF60833C-77E6-4186-AB18-CC598AB3FEBF}" type="pres">
      <dgm:prSet presAssocID="{B4CC0D4E-D0E9-46AC-AA00-77F727F159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BD0C00-D587-42A4-83E3-AB13C87F6DEE}" type="presOf" srcId="{77D7B3DE-B963-47F4-8C6B-CFCF14403835}" destId="{CFAB68FD-B850-4C32-908E-0CD4DE64C70D}" srcOrd="0" destOrd="0" presId="urn:microsoft.com/office/officeart/2005/8/layout/vList2"/>
    <dgm:cxn modelId="{828E5C16-C0DC-4A01-9F7C-A8FADF5C82BD}" srcId="{77D7B3DE-B963-47F4-8C6B-CFCF14403835}" destId="{80557F14-45FC-4B05-9DED-F92AB6354D47}" srcOrd="2" destOrd="0" parTransId="{10C8774B-6E77-43C7-96FB-B5E1B096BEB6}" sibTransId="{B8AEE8B5-B188-4A79-90D6-693E477B5EF2}"/>
    <dgm:cxn modelId="{139EF822-5C72-415A-8FB1-99A871540477}" srcId="{77D7B3DE-B963-47F4-8C6B-CFCF14403835}" destId="{37CEB778-37BD-4A40-B67F-E3A0A84AF527}" srcOrd="1" destOrd="0" parTransId="{B7BCA318-F96D-4839-84EA-0FC73BACB36D}" sibTransId="{44AAE1AA-B826-4E68-AFE2-4A0EA9370EC9}"/>
    <dgm:cxn modelId="{0920E838-42CD-4664-B822-ED99BD084B2B}" type="presOf" srcId="{37CEB778-37BD-4A40-B67F-E3A0A84AF527}" destId="{01C5BF89-E6C6-45A9-880C-62752B8C1E15}" srcOrd="0" destOrd="0" presId="urn:microsoft.com/office/officeart/2005/8/layout/vList2"/>
    <dgm:cxn modelId="{B809F068-2CD8-4713-9EC6-E3E1BF9AB6BD}" type="presOf" srcId="{B4CC0D4E-D0E9-46AC-AA00-77F727F159DF}" destId="{DF60833C-77E6-4186-AB18-CC598AB3FEBF}" srcOrd="0" destOrd="0" presId="urn:microsoft.com/office/officeart/2005/8/layout/vList2"/>
    <dgm:cxn modelId="{55936E59-39A0-453D-A741-3A4BB42A8B3D}" type="presOf" srcId="{7EB8E19E-07D8-4D55-A5FC-E072C65689D9}" destId="{7B2AC1D9-0336-4F5D-8524-09F6B0CE2116}" srcOrd="0" destOrd="0" presId="urn:microsoft.com/office/officeart/2005/8/layout/vList2"/>
    <dgm:cxn modelId="{D2542898-F268-433A-9C4D-30C9C69C2C11}" type="presOf" srcId="{BBB6E386-8CBC-403A-A8F3-25E11A6BF1D6}" destId="{D51FCA67-D5C0-4E2C-949D-AF0DF3449A57}" srcOrd="0" destOrd="0" presId="urn:microsoft.com/office/officeart/2005/8/layout/vList2"/>
    <dgm:cxn modelId="{C42FA7B3-3033-4350-A21D-ECF56B0009A4}" srcId="{77D7B3DE-B963-47F4-8C6B-CFCF14403835}" destId="{B4CC0D4E-D0E9-46AC-AA00-77F727F159DF}" srcOrd="4" destOrd="0" parTransId="{2982C0F1-E168-4C06-A669-3E828704E1E8}" sibTransId="{FD4320FF-B75A-4A10-AFE0-14D82A209D60}"/>
    <dgm:cxn modelId="{3906CDBE-EA4A-4716-B8BE-4F86507DBF04}" type="presOf" srcId="{80557F14-45FC-4B05-9DED-F92AB6354D47}" destId="{0D106AE7-819E-4FBF-B72D-8B2AE6BD96AF}" srcOrd="0" destOrd="0" presId="urn:microsoft.com/office/officeart/2005/8/layout/vList2"/>
    <dgm:cxn modelId="{2E3018C7-1E21-4442-AF58-FF9360EE1E8E}" srcId="{77D7B3DE-B963-47F4-8C6B-CFCF14403835}" destId="{BBB6E386-8CBC-403A-A8F3-25E11A6BF1D6}" srcOrd="3" destOrd="0" parTransId="{334FAE9F-D237-4EDB-AB33-C6CBECD9E9B0}" sibTransId="{1E4F1E14-D55B-447F-9661-8E96CE9350F7}"/>
    <dgm:cxn modelId="{860F1DCF-E1EB-4900-AD71-3F6BCFD28A40}" srcId="{77D7B3DE-B963-47F4-8C6B-CFCF14403835}" destId="{7EB8E19E-07D8-4D55-A5FC-E072C65689D9}" srcOrd="0" destOrd="0" parTransId="{6394622F-ECAD-47F1-A9F5-C248D3C4008E}" sibTransId="{2896D0B7-7A7D-41AD-937B-2DBEF94BBAE7}"/>
    <dgm:cxn modelId="{D2E97209-6716-4752-BD68-C1BE5272973E}" type="presParOf" srcId="{CFAB68FD-B850-4C32-908E-0CD4DE64C70D}" destId="{7B2AC1D9-0336-4F5D-8524-09F6B0CE2116}" srcOrd="0" destOrd="0" presId="urn:microsoft.com/office/officeart/2005/8/layout/vList2"/>
    <dgm:cxn modelId="{BF8F9F4E-11A1-4696-AC81-045314688417}" type="presParOf" srcId="{CFAB68FD-B850-4C32-908E-0CD4DE64C70D}" destId="{A8C0502A-CB46-4385-9F8F-12851A273329}" srcOrd="1" destOrd="0" presId="urn:microsoft.com/office/officeart/2005/8/layout/vList2"/>
    <dgm:cxn modelId="{CE15E77D-A797-4869-86B7-6DDF615733B4}" type="presParOf" srcId="{CFAB68FD-B850-4C32-908E-0CD4DE64C70D}" destId="{01C5BF89-E6C6-45A9-880C-62752B8C1E15}" srcOrd="2" destOrd="0" presId="urn:microsoft.com/office/officeart/2005/8/layout/vList2"/>
    <dgm:cxn modelId="{7BDA7635-6764-4015-A991-F8520BDD7255}" type="presParOf" srcId="{CFAB68FD-B850-4C32-908E-0CD4DE64C70D}" destId="{B69B8753-CD35-4570-BE98-865F3983F02B}" srcOrd="3" destOrd="0" presId="urn:microsoft.com/office/officeart/2005/8/layout/vList2"/>
    <dgm:cxn modelId="{C694A71F-0E7A-46F8-A131-0B46D7510A38}" type="presParOf" srcId="{CFAB68FD-B850-4C32-908E-0CD4DE64C70D}" destId="{0D106AE7-819E-4FBF-B72D-8B2AE6BD96AF}" srcOrd="4" destOrd="0" presId="urn:microsoft.com/office/officeart/2005/8/layout/vList2"/>
    <dgm:cxn modelId="{46CE637A-CD1F-4AD7-8290-2D3432C5BD2B}" type="presParOf" srcId="{CFAB68FD-B850-4C32-908E-0CD4DE64C70D}" destId="{0C07BAE5-2233-4A9F-A07F-F1840C51CACB}" srcOrd="5" destOrd="0" presId="urn:microsoft.com/office/officeart/2005/8/layout/vList2"/>
    <dgm:cxn modelId="{87B74455-D1B0-41BC-96FC-14DB56E44A9D}" type="presParOf" srcId="{CFAB68FD-B850-4C32-908E-0CD4DE64C70D}" destId="{D51FCA67-D5C0-4E2C-949D-AF0DF3449A57}" srcOrd="6" destOrd="0" presId="urn:microsoft.com/office/officeart/2005/8/layout/vList2"/>
    <dgm:cxn modelId="{14D88A4D-EC2E-4BDB-BDF8-801A1BC6A8AD}" type="presParOf" srcId="{CFAB68FD-B850-4C32-908E-0CD4DE64C70D}" destId="{417B8F72-A051-41AF-868A-AA3B6581292C}" srcOrd="7" destOrd="0" presId="urn:microsoft.com/office/officeart/2005/8/layout/vList2"/>
    <dgm:cxn modelId="{EBBE81E8-90E3-4C1E-A24B-433EA498B7D3}" type="presParOf" srcId="{CFAB68FD-B850-4C32-908E-0CD4DE64C70D}" destId="{DF60833C-77E6-4186-AB18-CC598AB3FE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9EF2B-5C89-44A0-ACCE-50775A741E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D1BCB5-5498-4517-A92C-8E5A207CC128}">
      <dgm:prSet/>
      <dgm:spPr/>
      <dgm:t>
        <a:bodyPr/>
        <a:lstStyle/>
        <a:p>
          <a:r>
            <a:rPr lang="en-US" b="1"/>
            <a:t>Nacelle</a:t>
          </a:r>
          <a:r>
            <a:rPr lang="en-US"/>
            <a:t> – The outer covering that houses all the energy generating components including the gearbox and drivetrain. </a:t>
          </a:r>
        </a:p>
      </dgm:t>
    </dgm:pt>
    <dgm:pt modelId="{21127145-7A25-464F-AA51-3D66B02D5382}" type="parTrans" cxnId="{F2112A94-C67F-4C64-9B60-8B3E91F14A67}">
      <dgm:prSet/>
      <dgm:spPr/>
      <dgm:t>
        <a:bodyPr/>
        <a:lstStyle/>
        <a:p>
          <a:endParaRPr lang="en-US"/>
        </a:p>
      </dgm:t>
    </dgm:pt>
    <dgm:pt modelId="{F4EABFDC-302E-40F8-A7EC-CF494B38E854}" type="sibTrans" cxnId="{F2112A94-C67F-4C64-9B60-8B3E91F14A67}">
      <dgm:prSet/>
      <dgm:spPr/>
      <dgm:t>
        <a:bodyPr/>
        <a:lstStyle/>
        <a:p>
          <a:endParaRPr lang="en-US"/>
        </a:p>
      </dgm:t>
    </dgm:pt>
    <dgm:pt modelId="{FE6822F2-38C0-433E-A6E6-615CB677BF84}">
      <dgm:prSet/>
      <dgm:spPr/>
      <dgm:t>
        <a:bodyPr/>
        <a:lstStyle/>
        <a:p>
          <a:r>
            <a:rPr lang="en-US" b="1"/>
            <a:t>Tower</a:t>
          </a:r>
          <a:r>
            <a:rPr lang="en-US"/>
            <a:t> – Column that elevates the nacelle to the proper hub height to capture the optimal wind speeds. Towers typically come in two to three sections.</a:t>
          </a:r>
        </a:p>
      </dgm:t>
    </dgm:pt>
    <dgm:pt modelId="{494C1170-21C0-4AD7-9D3B-96CFAEA4B730}" type="parTrans" cxnId="{C9D81F31-0872-4FAD-ADC0-747243C18B5A}">
      <dgm:prSet/>
      <dgm:spPr/>
      <dgm:t>
        <a:bodyPr/>
        <a:lstStyle/>
        <a:p>
          <a:endParaRPr lang="en-US"/>
        </a:p>
      </dgm:t>
    </dgm:pt>
    <dgm:pt modelId="{528E0DB4-0596-48D2-86EB-19DAA1A15C30}" type="sibTrans" cxnId="{C9D81F31-0872-4FAD-ADC0-747243C18B5A}">
      <dgm:prSet/>
      <dgm:spPr/>
      <dgm:t>
        <a:bodyPr/>
        <a:lstStyle/>
        <a:p>
          <a:endParaRPr lang="en-US"/>
        </a:p>
      </dgm:t>
    </dgm:pt>
    <dgm:pt modelId="{D4364C98-25B7-439B-B2DB-695188D08F62}">
      <dgm:prSet/>
      <dgm:spPr/>
      <dgm:t>
        <a:bodyPr/>
        <a:lstStyle/>
        <a:p>
          <a:r>
            <a:rPr lang="en-US" b="1"/>
            <a:t>Blades</a:t>
          </a:r>
          <a:r>
            <a:rPr lang="en-US"/>
            <a:t> – Used to capture the wind energy and transfer it to the wind turbine. </a:t>
          </a:r>
        </a:p>
      </dgm:t>
    </dgm:pt>
    <dgm:pt modelId="{CA8008C3-9510-471D-B07E-405D5E667657}" type="parTrans" cxnId="{7B0A57E7-8935-4F6F-83A8-A7D51FAC87ED}">
      <dgm:prSet/>
      <dgm:spPr/>
      <dgm:t>
        <a:bodyPr/>
        <a:lstStyle/>
        <a:p>
          <a:endParaRPr lang="en-US"/>
        </a:p>
      </dgm:t>
    </dgm:pt>
    <dgm:pt modelId="{44C511BE-B974-4569-A59A-F2835438EF8B}" type="sibTrans" cxnId="{7B0A57E7-8935-4F6F-83A8-A7D51FAC87ED}">
      <dgm:prSet/>
      <dgm:spPr/>
      <dgm:t>
        <a:bodyPr/>
        <a:lstStyle/>
        <a:p>
          <a:endParaRPr lang="en-US"/>
        </a:p>
      </dgm:t>
    </dgm:pt>
    <dgm:pt modelId="{68C50B98-997F-428D-8705-5498C8C172AC}">
      <dgm:prSet/>
      <dgm:spPr/>
      <dgm:t>
        <a:bodyPr/>
        <a:lstStyle/>
        <a:p>
          <a:r>
            <a:rPr lang="en-US" b="1"/>
            <a:t>Foundation/Hull </a:t>
          </a:r>
          <a:r>
            <a:rPr lang="en-US"/>
            <a:t>– Provides a platform for the tower, turbine and blades</a:t>
          </a:r>
        </a:p>
      </dgm:t>
    </dgm:pt>
    <dgm:pt modelId="{87E26055-403A-408D-AFF9-D43CB90EBC6B}" type="parTrans" cxnId="{5EBA1970-285A-4C7F-B5A8-71076BD53D72}">
      <dgm:prSet/>
      <dgm:spPr/>
      <dgm:t>
        <a:bodyPr/>
        <a:lstStyle/>
        <a:p>
          <a:endParaRPr lang="en-US"/>
        </a:p>
      </dgm:t>
    </dgm:pt>
    <dgm:pt modelId="{3F027090-54BD-4F6F-96F7-C5E7A53CCC4E}" type="sibTrans" cxnId="{5EBA1970-285A-4C7F-B5A8-71076BD53D72}">
      <dgm:prSet/>
      <dgm:spPr/>
      <dgm:t>
        <a:bodyPr/>
        <a:lstStyle/>
        <a:p>
          <a:endParaRPr lang="en-US"/>
        </a:p>
      </dgm:t>
    </dgm:pt>
    <dgm:pt modelId="{15FB70D2-D61E-49A5-B25B-86B9C628F18F}" type="pres">
      <dgm:prSet presAssocID="{DE99EF2B-5C89-44A0-ACCE-50775A741E68}" presName="linear" presStyleCnt="0">
        <dgm:presLayoutVars>
          <dgm:animLvl val="lvl"/>
          <dgm:resizeHandles val="exact"/>
        </dgm:presLayoutVars>
      </dgm:prSet>
      <dgm:spPr/>
    </dgm:pt>
    <dgm:pt modelId="{F0063646-ABE8-43BA-810E-0B31475B90D0}" type="pres">
      <dgm:prSet presAssocID="{75D1BCB5-5498-4517-A92C-8E5A207C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BFAC43-70E7-4DCC-A7CD-EF676EB7AB1B}" type="pres">
      <dgm:prSet presAssocID="{F4EABFDC-302E-40F8-A7EC-CF494B38E854}" presName="spacer" presStyleCnt="0"/>
      <dgm:spPr/>
    </dgm:pt>
    <dgm:pt modelId="{CC6EEE26-A784-4D2C-95D5-366A9D06FBAE}" type="pres">
      <dgm:prSet presAssocID="{FE6822F2-38C0-433E-A6E6-615CB677BF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D85977-C118-43CF-B8E3-3A3D2D379124}" type="pres">
      <dgm:prSet presAssocID="{528E0DB4-0596-48D2-86EB-19DAA1A15C30}" presName="spacer" presStyleCnt="0"/>
      <dgm:spPr/>
    </dgm:pt>
    <dgm:pt modelId="{E24F8241-A9A7-41D0-A69D-199C0D8CDA7D}" type="pres">
      <dgm:prSet presAssocID="{D4364C98-25B7-439B-B2DB-695188D08F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7884326-1413-4C46-953E-35A5678B9BE0}" type="pres">
      <dgm:prSet presAssocID="{44C511BE-B974-4569-A59A-F2835438EF8B}" presName="spacer" presStyleCnt="0"/>
      <dgm:spPr/>
    </dgm:pt>
    <dgm:pt modelId="{12568C74-1450-47F3-9A64-427A4ADA1357}" type="pres">
      <dgm:prSet presAssocID="{68C50B98-997F-428D-8705-5498C8C172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C4F3806-229B-4AAF-B4D4-7FE7DFDBC80E}" type="presOf" srcId="{D4364C98-25B7-439B-B2DB-695188D08F62}" destId="{E24F8241-A9A7-41D0-A69D-199C0D8CDA7D}" srcOrd="0" destOrd="0" presId="urn:microsoft.com/office/officeart/2005/8/layout/vList2"/>
    <dgm:cxn modelId="{C9D81F31-0872-4FAD-ADC0-747243C18B5A}" srcId="{DE99EF2B-5C89-44A0-ACCE-50775A741E68}" destId="{FE6822F2-38C0-433E-A6E6-615CB677BF84}" srcOrd="1" destOrd="0" parTransId="{494C1170-21C0-4AD7-9D3B-96CFAEA4B730}" sibTransId="{528E0DB4-0596-48D2-86EB-19DAA1A15C30}"/>
    <dgm:cxn modelId="{F860965E-7B75-4B50-8E35-C3DD7F539BFC}" type="presOf" srcId="{DE99EF2B-5C89-44A0-ACCE-50775A741E68}" destId="{15FB70D2-D61E-49A5-B25B-86B9C628F18F}" srcOrd="0" destOrd="0" presId="urn:microsoft.com/office/officeart/2005/8/layout/vList2"/>
    <dgm:cxn modelId="{5EBA1970-285A-4C7F-B5A8-71076BD53D72}" srcId="{DE99EF2B-5C89-44A0-ACCE-50775A741E68}" destId="{68C50B98-997F-428D-8705-5498C8C172AC}" srcOrd="3" destOrd="0" parTransId="{87E26055-403A-408D-AFF9-D43CB90EBC6B}" sibTransId="{3F027090-54BD-4F6F-96F7-C5E7A53CCC4E}"/>
    <dgm:cxn modelId="{F2112A94-C67F-4C64-9B60-8B3E91F14A67}" srcId="{DE99EF2B-5C89-44A0-ACCE-50775A741E68}" destId="{75D1BCB5-5498-4517-A92C-8E5A207CC128}" srcOrd="0" destOrd="0" parTransId="{21127145-7A25-464F-AA51-3D66B02D5382}" sibTransId="{F4EABFDC-302E-40F8-A7EC-CF494B38E854}"/>
    <dgm:cxn modelId="{EAE0CAC8-E889-4254-8692-8D9CC8096834}" type="presOf" srcId="{75D1BCB5-5498-4517-A92C-8E5A207CC128}" destId="{F0063646-ABE8-43BA-810E-0B31475B90D0}" srcOrd="0" destOrd="0" presId="urn:microsoft.com/office/officeart/2005/8/layout/vList2"/>
    <dgm:cxn modelId="{A22CC5D8-D370-4757-990D-A038EFE7EE58}" type="presOf" srcId="{FE6822F2-38C0-433E-A6E6-615CB677BF84}" destId="{CC6EEE26-A784-4D2C-95D5-366A9D06FBAE}" srcOrd="0" destOrd="0" presId="urn:microsoft.com/office/officeart/2005/8/layout/vList2"/>
    <dgm:cxn modelId="{7B0A57E7-8935-4F6F-83A8-A7D51FAC87ED}" srcId="{DE99EF2B-5C89-44A0-ACCE-50775A741E68}" destId="{D4364C98-25B7-439B-B2DB-695188D08F62}" srcOrd="2" destOrd="0" parTransId="{CA8008C3-9510-471D-B07E-405D5E667657}" sibTransId="{44C511BE-B974-4569-A59A-F2835438EF8B}"/>
    <dgm:cxn modelId="{CB1A6DFB-A540-47BE-962A-430C5EA1EE83}" type="presOf" srcId="{68C50B98-997F-428D-8705-5498C8C172AC}" destId="{12568C74-1450-47F3-9A64-427A4ADA1357}" srcOrd="0" destOrd="0" presId="urn:microsoft.com/office/officeart/2005/8/layout/vList2"/>
    <dgm:cxn modelId="{E18F2655-D369-4AD9-9F80-8177EC07B8C7}" type="presParOf" srcId="{15FB70D2-D61E-49A5-B25B-86B9C628F18F}" destId="{F0063646-ABE8-43BA-810E-0B31475B90D0}" srcOrd="0" destOrd="0" presId="urn:microsoft.com/office/officeart/2005/8/layout/vList2"/>
    <dgm:cxn modelId="{24BCD59D-085E-49A3-8C84-0946B787194C}" type="presParOf" srcId="{15FB70D2-D61E-49A5-B25B-86B9C628F18F}" destId="{9EBFAC43-70E7-4DCC-A7CD-EF676EB7AB1B}" srcOrd="1" destOrd="0" presId="urn:microsoft.com/office/officeart/2005/8/layout/vList2"/>
    <dgm:cxn modelId="{96E430F2-A72F-4B04-90BB-DD0E335155DE}" type="presParOf" srcId="{15FB70D2-D61E-49A5-B25B-86B9C628F18F}" destId="{CC6EEE26-A784-4D2C-95D5-366A9D06FBAE}" srcOrd="2" destOrd="0" presId="urn:microsoft.com/office/officeart/2005/8/layout/vList2"/>
    <dgm:cxn modelId="{F1D1ED17-B137-4D4F-BC6B-EB3411A8E95E}" type="presParOf" srcId="{15FB70D2-D61E-49A5-B25B-86B9C628F18F}" destId="{38D85977-C118-43CF-B8E3-3A3D2D379124}" srcOrd="3" destOrd="0" presId="urn:microsoft.com/office/officeart/2005/8/layout/vList2"/>
    <dgm:cxn modelId="{988D5999-26C8-4C02-BE17-F6B3C8F50C16}" type="presParOf" srcId="{15FB70D2-D61E-49A5-B25B-86B9C628F18F}" destId="{E24F8241-A9A7-41D0-A69D-199C0D8CDA7D}" srcOrd="4" destOrd="0" presId="urn:microsoft.com/office/officeart/2005/8/layout/vList2"/>
    <dgm:cxn modelId="{DCA45A81-1288-4B7B-B61D-B14BC911A9FA}" type="presParOf" srcId="{15FB70D2-D61E-49A5-B25B-86B9C628F18F}" destId="{37884326-1413-4C46-953E-35A5678B9BE0}" srcOrd="5" destOrd="0" presId="urn:microsoft.com/office/officeart/2005/8/layout/vList2"/>
    <dgm:cxn modelId="{06E00220-C86F-4CEE-B979-C1A1B7B55F84}" type="presParOf" srcId="{15FB70D2-D61E-49A5-B25B-86B9C628F18F}" destId="{12568C74-1450-47F3-9A64-427A4ADA13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6943CA-E011-4176-B983-2FE34CE1422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4B4C674-7581-4402-876F-AAB154AC9A6A}">
      <dgm:prSet/>
      <dgm:spPr/>
      <dgm:t>
        <a:bodyPr/>
        <a:lstStyle/>
        <a:p>
          <a:r>
            <a:rPr lang="en-US"/>
            <a:t>Vessel/Foundation depth – 35ft. </a:t>
          </a:r>
        </a:p>
      </dgm:t>
    </dgm:pt>
    <dgm:pt modelId="{23EA4F92-9D56-4A75-95B9-CD26E6A211F5}" type="parTrans" cxnId="{C915523E-771E-42AA-B46C-B57E9B4B5792}">
      <dgm:prSet/>
      <dgm:spPr/>
      <dgm:t>
        <a:bodyPr/>
        <a:lstStyle/>
        <a:p>
          <a:endParaRPr lang="en-US"/>
        </a:p>
      </dgm:t>
    </dgm:pt>
    <dgm:pt modelId="{9423EB34-B8AE-4567-AD65-19CFBBC812BA}" type="sibTrans" cxnId="{C915523E-771E-42AA-B46C-B57E9B4B5792}">
      <dgm:prSet/>
      <dgm:spPr/>
      <dgm:t>
        <a:bodyPr/>
        <a:lstStyle/>
        <a:p>
          <a:endParaRPr lang="en-US"/>
        </a:p>
      </dgm:t>
    </dgm:pt>
    <dgm:pt modelId="{F17F9114-5D25-47FF-97F8-AE5E962AF81F}">
      <dgm:prSet/>
      <dgm:spPr/>
      <dgm:t>
        <a:bodyPr/>
        <a:lstStyle/>
        <a:p>
          <a:r>
            <a:rPr lang="en-US"/>
            <a:t>Vessel clearances – separation distance between vessels at the quay is 75ft. </a:t>
          </a:r>
        </a:p>
      </dgm:t>
    </dgm:pt>
    <dgm:pt modelId="{57CE5905-CB7E-4EE9-BC7A-72171DFFD6F3}" type="parTrans" cxnId="{CF0F60D5-BFD6-4EDD-9A27-E89A86F4FC3C}">
      <dgm:prSet/>
      <dgm:spPr/>
      <dgm:t>
        <a:bodyPr/>
        <a:lstStyle/>
        <a:p>
          <a:endParaRPr lang="en-US"/>
        </a:p>
      </dgm:t>
    </dgm:pt>
    <dgm:pt modelId="{45E546BF-7B9A-4D01-A4FB-D984E7EF8665}" type="sibTrans" cxnId="{CF0F60D5-BFD6-4EDD-9A27-E89A86F4FC3C}">
      <dgm:prSet/>
      <dgm:spPr/>
      <dgm:t>
        <a:bodyPr/>
        <a:lstStyle/>
        <a:p>
          <a:endParaRPr lang="en-US"/>
        </a:p>
      </dgm:t>
    </dgm:pt>
    <dgm:pt modelId="{14716B82-096B-4F9D-8FD7-5911C5C233F5}">
      <dgm:prSet/>
      <dgm:spPr/>
      <dgm:t>
        <a:bodyPr/>
        <a:lstStyle/>
        <a:p>
          <a:r>
            <a:rPr lang="en-US"/>
            <a:t>Upland and Quay Acreage – 65-80 acres</a:t>
          </a:r>
        </a:p>
      </dgm:t>
    </dgm:pt>
    <dgm:pt modelId="{D1DF60C3-E745-4F57-9251-5BF18312F1E4}" type="parTrans" cxnId="{3C1DC1FF-B1F8-4A71-A18C-D9926F588133}">
      <dgm:prSet/>
      <dgm:spPr/>
      <dgm:t>
        <a:bodyPr/>
        <a:lstStyle/>
        <a:p>
          <a:endParaRPr lang="en-US"/>
        </a:p>
      </dgm:t>
    </dgm:pt>
    <dgm:pt modelId="{972C5F6D-010B-4B8D-9A6D-93C5C544BB77}" type="sibTrans" cxnId="{3C1DC1FF-B1F8-4A71-A18C-D9926F588133}">
      <dgm:prSet/>
      <dgm:spPr/>
      <dgm:t>
        <a:bodyPr/>
        <a:lstStyle/>
        <a:p>
          <a:endParaRPr lang="en-US"/>
        </a:p>
      </dgm:t>
    </dgm:pt>
    <dgm:pt modelId="{D2AAEC53-55C7-4FEE-904C-7777D21FB629}">
      <dgm:prSet/>
      <dgm:spPr/>
      <dgm:t>
        <a:bodyPr/>
        <a:lstStyle/>
        <a:p>
          <a:r>
            <a:rPr lang="en-US"/>
            <a:t>Upland and Quayside loading – 3000psf upland/5000psf quay</a:t>
          </a:r>
        </a:p>
      </dgm:t>
    </dgm:pt>
    <dgm:pt modelId="{5CC59B6B-C909-49D2-B50A-3426DB939EAF}" type="parTrans" cxnId="{85B3FCEC-E682-4269-9E67-C4BC57F5F34F}">
      <dgm:prSet/>
      <dgm:spPr/>
      <dgm:t>
        <a:bodyPr/>
        <a:lstStyle/>
        <a:p>
          <a:endParaRPr lang="en-US"/>
        </a:p>
      </dgm:t>
    </dgm:pt>
    <dgm:pt modelId="{A8247CFE-EC69-46D5-99A4-6DD0FB2F7E4C}" type="sibTrans" cxnId="{85B3FCEC-E682-4269-9E67-C4BC57F5F34F}">
      <dgm:prSet/>
      <dgm:spPr/>
      <dgm:t>
        <a:bodyPr/>
        <a:lstStyle/>
        <a:p>
          <a:endParaRPr lang="en-US"/>
        </a:p>
      </dgm:t>
    </dgm:pt>
    <dgm:pt modelId="{5EBCC8F3-0600-4E83-90F0-675D038EE7CA}">
      <dgm:prSet/>
      <dgm:spPr/>
      <dgm:t>
        <a:bodyPr/>
        <a:lstStyle/>
        <a:p>
          <a:r>
            <a:rPr lang="en-US"/>
            <a:t>Air Draft – Unlimited</a:t>
          </a:r>
        </a:p>
      </dgm:t>
    </dgm:pt>
    <dgm:pt modelId="{36B7B7F7-57A5-4B13-B14C-63F8DA580DE5}" type="parTrans" cxnId="{788B4FD6-0C88-405F-A36E-4D85FB7568EC}">
      <dgm:prSet/>
      <dgm:spPr/>
      <dgm:t>
        <a:bodyPr/>
        <a:lstStyle/>
        <a:p>
          <a:endParaRPr lang="en-US"/>
        </a:p>
      </dgm:t>
    </dgm:pt>
    <dgm:pt modelId="{FE8E078E-32C9-4E37-8E71-B1CB527B59CA}" type="sibTrans" cxnId="{788B4FD6-0C88-405F-A36E-4D85FB7568EC}">
      <dgm:prSet/>
      <dgm:spPr/>
      <dgm:t>
        <a:bodyPr/>
        <a:lstStyle/>
        <a:p>
          <a:endParaRPr lang="en-US"/>
        </a:p>
      </dgm:t>
    </dgm:pt>
    <dgm:pt modelId="{ADE6EBF1-1008-46A0-ADA9-855DCA0700CD}">
      <dgm:prSet/>
      <dgm:spPr/>
      <dgm:t>
        <a:bodyPr/>
        <a:lstStyle/>
        <a:p>
          <a:r>
            <a:rPr lang="en-US"/>
            <a:t>Length of Quay – Directly related to the length of vessel and foundations. </a:t>
          </a:r>
        </a:p>
      </dgm:t>
    </dgm:pt>
    <dgm:pt modelId="{CEA66F64-EAD6-4A9F-8992-B8EC45B40DB2}" type="parTrans" cxnId="{15D8E099-E5A6-43DF-AB29-CBA312ACD584}">
      <dgm:prSet/>
      <dgm:spPr/>
      <dgm:t>
        <a:bodyPr/>
        <a:lstStyle/>
        <a:p>
          <a:endParaRPr lang="en-US"/>
        </a:p>
      </dgm:t>
    </dgm:pt>
    <dgm:pt modelId="{2C9DBA9A-0D7D-4FEB-AE8B-EB53B1CC0129}" type="sibTrans" cxnId="{15D8E099-E5A6-43DF-AB29-CBA312ACD584}">
      <dgm:prSet/>
      <dgm:spPr/>
      <dgm:t>
        <a:bodyPr/>
        <a:lstStyle/>
        <a:p>
          <a:endParaRPr lang="en-US"/>
        </a:p>
      </dgm:t>
    </dgm:pt>
    <dgm:pt modelId="{2133F20D-533A-41BF-8906-E274220D991A}">
      <dgm:prSet/>
      <dgm:spPr/>
      <dgm:t>
        <a:bodyPr/>
        <a:lstStyle/>
        <a:p>
          <a:r>
            <a:rPr lang="en-US"/>
            <a:t>Land Based Crane – Liebherr 11350</a:t>
          </a:r>
        </a:p>
      </dgm:t>
    </dgm:pt>
    <dgm:pt modelId="{B00CE9A1-3895-453B-9A30-1D5EB497FBC3}" type="parTrans" cxnId="{274DA626-AA7A-4C82-9DE7-6E1131B895D0}">
      <dgm:prSet/>
      <dgm:spPr/>
      <dgm:t>
        <a:bodyPr/>
        <a:lstStyle/>
        <a:p>
          <a:endParaRPr lang="en-US"/>
        </a:p>
      </dgm:t>
    </dgm:pt>
    <dgm:pt modelId="{628FF8A1-9E60-4C0D-B9A2-FE0C29C5DCF8}" type="sibTrans" cxnId="{274DA626-AA7A-4C82-9DE7-6E1131B895D0}">
      <dgm:prSet/>
      <dgm:spPr/>
      <dgm:t>
        <a:bodyPr/>
        <a:lstStyle/>
        <a:p>
          <a:endParaRPr lang="en-US"/>
        </a:p>
      </dgm:t>
    </dgm:pt>
    <dgm:pt modelId="{19F519A2-F7D2-4895-8164-9EA496747788}">
      <dgm:prSet/>
      <dgm:spPr/>
      <dgm:t>
        <a:bodyPr/>
        <a:lstStyle/>
        <a:p>
          <a:r>
            <a:rPr lang="en-US"/>
            <a:t>Distance to Installation Site – This depends, but we have seen distances of up to 780nm.</a:t>
          </a:r>
        </a:p>
      </dgm:t>
    </dgm:pt>
    <dgm:pt modelId="{4E1D3EAF-1CC3-4077-9115-64C0E5964FA9}" type="parTrans" cxnId="{4A3D1D72-AB3E-42E8-9617-BBCEA56B3109}">
      <dgm:prSet/>
      <dgm:spPr/>
      <dgm:t>
        <a:bodyPr/>
        <a:lstStyle/>
        <a:p>
          <a:endParaRPr lang="en-US"/>
        </a:p>
      </dgm:t>
    </dgm:pt>
    <dgm:pt modelId="{102C2AFB-A95F-4FDE-AB1B-41D82451A309}" type="sibTrans" cxnId="{4A3D1D72-AB3E-42E8-9617-BBCEA56B3109}">
      <dgm:prSet/>
      <dgm:spPr/>
      <dgm:t>
        <a:bodyPr/>
        <a:lstStyle/>
        <a:p>
          <a:endParaRPr lang="en-US"/>
        </a:p>
      </dgm:t>
    </dgm:pt>
    <dgm:pt modelId="{930E9114-0FD4-4A6A-998F-29C9B3F4EC45}" type="pres">
      <dgm:prSet presAssocID="{0C6943CA-E011-4176-B983-2FE34CE14220}" presName="diagram" presStyleCnt="0">
        <dgm:presLayoutVars>
          <dgm:dir/>
          <dgm:resizeHandles val="exact"/>
        </dgm:presLayoutVars>
      </dgm:prSet>
      <dgm:spPr/>
    </dgm:pt>
    <dgm:pt modelId="{E49EE98C-042C-4AE3-9421-63F620A25582}" type="pres">
      <dgm:prSet presAssocID="{54B4C674-7581-4402-876F-AAB154AC9A6A}" presName="node" presStyleLbl="node1" presStyleIdx="0" presStyleCnt="8">
        <dgm:presLayoutVars>
          <dgm:bulletEnabled val="1"/>
        </dgm:presLayoutVars>
      </dgm:prSet>
      <dgm:spPr/>
    </dgm:pt>
    <dgm:pt modelId="{A72B33B8-309E-4387-BC3C-ED8F23B50162}" type="pres">
      <dgm:prSet presAssocID="{9423EB34-B8AE-4567-AD65-19CFBBC812BA}" presName="sibTrans" presStyleCnt="0"/>
      <dgm:spPr/>
    </dgm:pt>
    <dgm:pt modelId="{25A7260B-3715-415F-BE8D-308ACE43C463}" type="pres">
      <dgm:prSet presAssocID="{F17F9114-5D25-47FF-97F8-AE5E962AF81F}" presName="node" presStyleLbl="node1" presStyleIdx="1" presStyleCnt="8">
        <dgm:presLayoutVars>
          <dgm:bulletEnabled val="1"/>
        </dgm:presLayoutVars>
      </dgm:prSet>
      <dgm:spPr/>
    </dgm:pt>
    <dgm:pt modelId="{6DF33BFC-C434-4475-A43C-9FF8E133B388}" type="pres">
      <dgm:prSet presAssocID="{45E546BF-7B9A-4D01-A4FB-D984E7EF8665}" presName="sibTrans" presStyleCnt="0"/>
      <dgm:spPr/>
    </dgm:pt>
    <dgm:pt modelId="{C82E2667-A8D0-4945-B685-4BE465B1BDED}" type="pres">
      <dgm:prSet presAssocID="{14716B82-096B-4F9D-8FD7-5911C5C233F5}" presName="node" presStyleLbl="node1" presStyleIdx="2" presStyleCnt="8">
        <dgm:presLayoutVars>
          <dgm:bulletEnabled val="1"/>
        </dgm:presLayoutVars>
      </dgm:prSet>
      <dgm:spPr/>
    </dgm:pt>
    <dgm:pt modelId="{54299DC2-364F-4DED-8A62-E28DF7F5B28D}" type="pres">
      <dgm:prSet presAssocID="{972C5F6D-010B-4B8D-9A6D-93C5C544BB77}" presName="sibTrans" presStyleCnt="0"/>
      <dgm:spPr/>
    </dgm:pt>
    <dgm:pt modelId="{065219E8-ACE3-47F2-BBCA-253CDDD54B42}" type="pres">
      <dgm:prSet presAssocID="{D2AAEC53-55C7-4FEE-904C-7777D21FB629}" presName="node" presStyleLbl="node1" presStyleIdx="3" presStyleCnt="8">
        <dgm:presLayoutVars>
          <dgm:bulletEnabled val="1"/>
        </dgm:presLayoutVars>
      </dgm:prSet>
      <dgm:spPr/>
    </dgm:pt>
    <dgm:pt modelId="{D9B8A712-5905-46C1-9F33-ED4B3C5BEC90}" type="pres">
      <dgm:prSet presAssocID="{A8247CFE-EC69-46D5-99A4-6DD0FB2F7E4C}" presName="sibTrans" presStyleCnt="0"/>
      <dgm:spPr/>
    </dgm:pt>
    <dgm:pt modelId="{E13D3332-EBF5-44F9-ADC0-8F1280F3ED17}" type="pres">
      <dgm:prSet presAssocID="{5EBCC8F3-0600-4E83-90F0-675D038EE7CA}" presName="node" presStyleLbl="node1" presStyleIdx="4" presStyleCnt="8">
        <dgm:presLayoutVars>
          <dgm:bulletEnabled val="1"/>
        </dgm:presLayoutVars>
      </dgm:prSet>
      <dgm:spPr/>
    </dgm:pt>
    <dgm:pt modelId="{E2F373E5-4BCE-4D14-8FF5-30C9655CDDCB}" type="pres">
      <dgm:prSet presAssocID="{FE8E078E-32C9-4E37-8E71-B1CB527B59CA}" presName="sibTrans" presStyleCnt="0"/>
      <dgm:spPr/>
    </dgm:pt>
    <dgm:pt modelId="{9E797880-5DED-4EB9-92A2-1D86E24A533E}" type="pres">
      <dgm:prSet presAssocID="{ADE6EBF1-1008-46A0-ADA9-855DCA0700CD}" presName="node" presStyleLbl="node1" presStyleIdx="5" presStyleCnt="8">
        <dgm:presLayoutVars>
          <dgm:bulletEnabled val="1"/>
        </dgm:presLayoutVars>
      </dgm:prSet>
      <dgm:spPr/>
    </dgm:pt>
    <dgm:pt modelId="{C90A7ADC-6FF1-47A7-8160-9912C77BA2F6}" type="pres">
      <dgm:prSet presAssocID="{2C9DBA9A-0D7D-4FEB-AE8B-EB53B1CC0129}" presName="sibTrans" presStyleCnt="0"/>
      <dgm:spPr/>
    </dgm:pt>
    <dgm:pt modelId="{CDCCA296-D3F4-4B57-B460-35EE86E79109}" type="pres">
      <dgm:prSet presAssocID="{2133F20D-533A-41BF-8906-E274220D991A}" presName="node" presStyleLbl="node1" presStyleIdx="6" presStyleCnt="8">
        <dgm:presLayoutVars>
          <dgm:bulletEnabled val="1"/>
        </dgm:presLayoutVars>
      </dgm:prSet>
      <dgm:spPr/>
    </dgm:pt>
    <dgm:pt modelId="{609B407A-16C7-4F22-A4A6-66E411BBC443}" type="pres">
      <dgm:prSet presAssocID="{628FF8A1-9E60-4C0D-B9A2-FE0C29C5DCF8}" presName="sibTrans" presStyleCnt="0"/>
      <dgm:spPr/>
    </dgm:pt>
    <dgm:pt modelId="{0DBBBC3F-AB48-4212-82F8-BCF6E397CC90}" type="pres">
      <dgm:prSet presAssocID="{19F519A2-F7D2-4895-8164-9EA496747788}" presName="node" presStyleLbl="node1" presStyleIdx="7" presStyleCnt="8">
        <dgm:presLayoutVars>
          <dgm:bulletEnabled val="1"/>
        </dgm:presLayoutVars>
      </dgm:prSet>
      <dgm:spPr/>
    </dgm:pt>
  </dgm:ptLst>
  <dgm:cxnLst>
    <dgm:cxn modelId="{D8EA521B-C5CE-46A3-99B2-4909227A8FEB}" type="presOf" srcId="{14716B82-096B-4F9D-8FD7-5911C5C233F5}" destId="{C82E2667-A8D0-4945-B685-4BE465B1BDED}" srcOrd="0" destOrd="0" presId="urn:microsoft.com/office/officeart/2005/8/layout/default"/>
    <dgm:cxn modelId="{274DA626-AA7A-4C82-9DE7-6E1131B895D0}" srcId="{0C6943CA-E011-4176-B983-2FE34CE14220}" destId="{2133F20D-533A-41BF-8906-E274220D991A}" srcOrd="6" destOrd="0" parTransId="{B00CE9A1-3895-453B-9A30-1D5EB497FBC3}" sibTransId="{628FF8A1-9E60-4C0D-B9A2-FE0C29C5DCF8}"/>
    <dgm:cxn modelId="{C915523E-771E-42AA-B46C-B57E9B4B5792}" srcId="{0C6943CA-E011-4176-B983-2FE34CE14220}" destId="{54B4C674-7581-4402-876F-AAB154AC9A6A}" srcOrd="0" destOrd="0" parTransId="{23EA4F92-9D56-4A75-95B9-CD26E6A211F5}" sibTransId="{9423EB34-B8AE-4567-AD65-19CFBBC812BA}"/>
    <dgm:cxn modelId="{C0AD4666-FFD0-4E75-9742-1FE9C3E7EB0E}" type="presOf" srcId="{2133F20D-533A-41BF-8906-E274220D991A}" destId="{CDCCA296-D3F4-4B57-B460-35EE86E79109}" srcOrd="0" destOrd="0" presId="urn:microsoft.com/office/officeart/2005/8/layout/default"/>
    <dgm:cxn modelId="{5D23BC68-14F3-4B24-86C1-9DAE0FBC60D7}" type="presOf" srcId="{ADE6EBF1-1008-46A0-ADA9-855DCA0700CD}" destId="{9E797880-5DED-4EB9-92A2-1D86E24A533E}" srcOrd="0" destOrd="0" presId="urn:microsoft.com/office/officeart/2005/8/layout/default"/>
    <dgm:cxn modelId="{4A3D1D72-AB3E-42E8-9617-BBCEA56B3109}" srcId="{0C6943CA-E011-4176-B983-2FE34CE14220}" destId="{19F519A2-F7D2-4895-8164-9EA496747788}" srcOrd="7" destOrd="0" parTransId="{4E1D3EAF-1CC3-4077-9115-64C0E5964FA9}" sibTransId="{102C2AFB-A95F-4FDE-AB1B-41D82451A309}"/>
    <dgm:cxn modelId="{0124AB91-6837-479E-AA54-ABC1BB8E089A}" type="presOf" srcId="{D2AAEC53-55C7-4FEE-904C-7777D21FB629}" destId="{065219E8-ACE3-47F2-BBCA-253CDDD54B42}" srcOrd="0" destOrd="0" presId="urn:microsoft.com/office/officeart/2005/8/layout/default"/>
    <dgm:cxn modelId="{A6447592-A6A4-4EDE-8BE1-E6320059FE48}" type="presOf" srcId="{0C6943CA-E011-4176-B983-2FE34CE14220}" destId="{930E9114-0FD4-4A6A-998F-29C9B3F4EC45}" srcOrd="0" destOrd="0" presId="urn:microsoft.com/office/officeart/2005/8/layout/default"/>
    <dgm:cxn modelId="{88BCF397-C10E-44C6-BF53-8898CB82D888}" type="presOf" srcId="{19F519A2-F7D2-4895-8164-9EA496747788}" destId="{0DBBBC3F-AB48-4212-82F8-BCF6E397CC90}" srcOrd="0" destOrd="0" presId="urn:microsoft.com/office/officeart/2005/8/layout/default"/>
    <dgm:cxn modelId="{15D8E099-E5A6-43DF-AB29-CBA312ACD584}" srcId="{0C6943CA-E011-4176-B983-2FE34CE14220}" destId="{ADE6EBF1-1008-46A0-ADA9-855DCA0700CD}" srcOrd="5" destOrd="0" parTransId="{CEA66F64-EAD6-4A9F-8992-B8EC45B40DB2}" sibTransId="{2C9DBA9A-0D7D-4FEB-AE8B-EB53B1CC0129}"/>
    <dgm:cxn modelId="{8CF7DCC3-F2B4-4DA0-B312-81CF96C9E156}" type="presOf" srcId="{F17F9114-5D25-47FF-97F8-AE5E962AF81F}" destId="{25A7260B-3715-415F-BE8D-308ACE43C463}" srcOrd="0" destOrd="0" presId="urn:microsoft.com/office/officeart/2005/8/layout/default"/>
    <dgm:cxn modelId="{67019BC9-6041-4FC6-BA47-DF135204AC19}" type="presOf" srcId="{54B4C674-7581-4402-876F-AAB154AC9A6A}" destId="{E49EE98C-042C-4AE3-9421-63F620A25582}" srcOrd="0" destOrd="0" presId="urn:microsoft.com/office/officeart/2005/8/layout/default"/>
    <dgm:cxn modelId="{CF0F60D5-BFD6-4EDD-9A27-E89A86F4FC3C}" srcId="{0C6943CA-E011-4176-B983-2FE34CE14220}" destId="{F17F9114-5D25-47FF-97F8-AE5E962AF81F}" srcOrd="1" destOrd="0" parTransId="{57CE5905-CB7E-4EE9-BC7A-72171DFFD6F3}" sibTransId="{45E546BF-7B9A-4D01-A4FB-D984E7EF8665}"/>
    <dgm:cxn modelId="{788B4FD6-0C88-405F-A36E-4D85FB7568EC}" srcId="{0C6943CA-E011-4176-B983-2FE34CE14220}" destId="{5EBCC8F3-0600-4E83-90F0-675D038EE7CA}" srcOrd="4" destOrd="0" parTransId="{36B7B7F7-57A5-4B13-B14C-63F8DA580DE5}" sibTransId="{FE8E078E-32C9-4E37-8E71-B1CB527B59CA}"/>
    <dgm:cxn modelId="{0428D4E9-54C8-4512-AE54-8D1E91D572B7}" type="presOf" srcId="{5EBCC8F3-0600-4E83-90F0-675D038EE7CA}" destId="{E13D3332-EBF5-44F9-ADC0-8F1280F3ED17}" srcOrd="0" destOrd="0" presId="urn:microsoft.com/office/officeart/2005/8/layout/default"/>
    <dgm:cxn modelId="{85B3FCEC-E682-4269-9E67-C4BC57F5F34F}" srcId="{0C6943CA-E011-4176-B983-2FE34CE14220}" destId="{D2AAEC53-55C7-4FEE-904C-7777D21FB629}" srcOrd="3" destOrd="0" parTransId="{5CC59B6B-C909-49D2-B50A-3426DB939EAF}" sibTransId="{A8247CFE-EC69-46D5-99A4-6DD0FB2F7E4C}"/>
    <dgm:cxn modelId="{3C1DC1FF-B1F8-4A71-A18C-D9926F588133}" srcId="{0C6943CA-E011-4176-B983-2FE34CE14220}" destId="{14716B82-096B-4F9D-8FD7-5911C5C233F5}" srcOrd="2" destOrd="0" parTransId="{D1DF60C3-E745-4F57-9251-5BF18312F1E4}" sibTransId="{972C5F6D-010B-4B8D-9A6D-93C5C544BB77}"/>
    <dgm:cxn modelId="{F5E0E0C4-D4F9-462B-909C-AB7FEBF8E9E9}" type="presParOf" srcId="{930E9114-0FD4-4A6A-998F-29C9B3F4EC45}" destId="{E49EE98C-042C-4AE3-9421-63F620A25582}" srcOrd="0" destOrd="0" presId="urn:microsoft.com/office/officeart/2005/8/layout/default"/>
    <dgm:cxn modelId="{BC01E639-A363-4C4B-A511-F4D0B58346ED}" type="presParOf" srcId="{930E9114-0FD4-4A6A-998F-29C9B3F4EC45}" destId="{A72B33B8-309E-4387-BC3C-ED8F23B50162}" srcOrd="1" destOrd="0" presId="urn:microsoft.com/office/officeart/2005/8/layout/default"/>
    <dgm:cxn modelId="{B3CB221A-527D-4C74-A954-6B1BE1CDE554}" type="presParOf" srcId="{930E9114-0FD4-4A6A-998F-29C9B3F4EC45}" destId="{25A7260B-3715-415F-BE8D-308ACE43C463}" srcOrd="2" destOrd="0" presId="urn:microsoft.com/office/officeart/2005/8/layout/default"/>
    <dgm:cxn modelId="{7D35E977-31FF-475E-8C30-7206C708B88A}" type="presParOf" srcId="{930E9114-0FD4-4A6A-998F-29C9B3F4EC45}" destId="{6DF33BFC-C434-4475-A43C-9FF8E133B388}" srcOrd="3" destOrd="0" presId="urn:microsoft.com/office/officeart/2005/8/layout/default"/>
    <dgm:cxn modelId="{D9B1DF4C-CEE6-4D34-B68D-1F59E1BB1F5B}" type="presParOf" srcId="{930E9114-0FD4-4A6A-998F-29C9B3F4EC45}" destId="{C82E2667-A8D0-4945-B685-4BE465B1BDED}" srcOrd="4" destOrd="0" presId="urn:microsoft.com/office/officeart/2005/8/layout/default"/>
    <dgm:cxn modelId="{059929F2-DC55-4DFE-91EB-CF2D528EE583}" type="presParOf" srcId="{930E9114-0FD4-4A6A-998F-29C9B3F4EC45}" destId="{54299DC2-364F-4DED-8A62-E28DF7F5B28D}" srcOrd="5" destOrd="0" presId="urn:microsoft.com/office/officeart/2005/8/layout/default"/>
    <dgm:cxn modelId="{F81080E3-39F0-40B4-AA57-80C77D2FE094}" type="presParOf" srcId="{930E9114-0FD4-4A6A-998F-29C9B3F4EC45}" destId="{065219E8-ACE3-47F2-BBCA-253CDDD54B42}" srcOrd="6" destOrd="0" presId="urn:microsoft.com/office/officeart/2005/8/layout/default"/>
    <dgm:cxn modelId="{B8205624-A527-40C3-BCBA-E0F75232A51E}" type="presParOf" srcId="{930E9114-0FD4-4A6A-998F-29C9B3F4EC45}" destId="{D9B8A712-5905-46C1-9F33-ED4B3C5BEC90}" srcOrd="7" destOrd="0" presId="urn:microsoft.com/office/officeart/2005/8/layout/default"/>
    <dgm:cxn modelId="{DBB69B08-E82D-4D81-B2BF-220DC2B981BF}" type="presParOf" srcId="{930E9114-0FD4-4A6A-998F-29C9B3F4EC45}" destId="{E13D3332-EBF5-44F9-ADC0-8F1280F3ED17}" srcOrd="8" destOrd="0" presId="urn:microsoft.com/office/officeart/2005/8/layout/default"/>
    <dgm:cxn modelId="{D6432016-8A03-4816-8D0F-BCEEFD97C2BB}" type="presParOf" srcId="{930E9114-0FD4-4A6A-998F-29C9B3F4EC45}" destId="{E2F373E5-4BCE-4D14-8FF5-30C9655CDDCB}" srcOrd="9" destOrd="0" presId="urn:microsoft.com/office/officeart/2005/8/layout/default"/>
    <dgm:cxn modelId="{1D3CBB3C-E5C7-4C4C-A70E-E2E70B344ED7}" type="presParOf" srcId="{930E9114-0FD4-4A6A-998F-29C9B3F4EC45}" destId="{9E797880-5DED-4EB9-92A2-1D86E24A533E}" srcOrd="10" destOrd="0" presId="urn:microsoft.com/office/officeart/2005/8/layout/default"/>
    <dgm:cxn modelId="{01E1AD6B-676C-4C02-9B6E-EDF9425D4858}" type="presParOf" srcId="{930E9114-0FD4-4A6A-998F-29C9B3F4EC45}" destId="{C90A7ADC-6FF1-47A7-8160-9912C77BA2F6}" srcOrd="11" destOrd="0" presId="urn:microsoft.com/office/officeart/2005/8/layout/default"/>
    <dgm:cxn modelId="{85DA4FF1-1D98-4785-A4FC-F667E50360C8}" type="presParOf" srcId="{930E9114-0FD4-4A6A-998F-29C9B3F4EC45}" destId="{CDCCA296-D3F4-4B57-B460-35EE86E79109}" srcOrd="12" destOrd="0" presId="urn:microsoft.com/office/officeart/2005/8/layout/default"/>
    <dgm:cxn modelId="{8E563CB1-BF36-44F0-9F1A-18C726640A1D}" type="presParOf" srcId="{930E9114-0FD4-4A6A-998F-29C9B3F4EC45}" destId="{609B407A-16C7-4F22-A4A6-66E411BBC443}" srcOrd="13" destOrd="0" presId="urn:microsoft.com/office/officeart/2005/8/layout/default"/>
    <dgm:cxn modelId="{A69A8930-40F9-46AC-B6A6-6A85C4B783CF}" type="presParOf" srcId="{930E9114-0FD4-4A6A-998F-29C9B3F4EC45}" destId="{0DBBBC3F-AB48-4212-82F8-BCF6E397CC9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260F5-8117-4A7A-A659-CC0CE66530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4BFB96-901E-4D06-924D-FD3472C44346}">
      <dgm:prSet/>
      <dgm:spPr/>
      <dgm:t>
        <a:bodyPr/>
        <a:lstStyle/>
        <a:p>
          <a:r>
            <a:rPr lang="en-US"/>
            <a:t>There are currently no purpose-built floating OSW port facilities in the world. </a:t>
          </a:r>
        </a:p>
      </dgm:t>
    </dgm:pt>
    <dgm:pt modelId="{6FCE824B-97DC-4112-A44F-2824C2354379}" type="parTrans" cxnId="{598536F5-2316-4C06-9866-BF733669F248}">
      <dgm:prSet/>
      <dgm:spPr/>
      <dgm:t>
        <a:bodyPr/>
        <a:lstStyle/>
        <a:p>
          <a:endParaRPr lang="en-US"/>
        </a:p>
      </dgm:t>
    </dgm:pt>
    <dgm:pt modelId="{0EFE763E-200F-45ED-A86A-477D06260755}" type="sibTrans" cxnId="{598536F5-2316-4C06-9866-BF733669F248}">
      <dgm:prSet/>
      <dgm:spPr/>
      <dgm:t>
        <a:bodyPr/>
        <a:lstStyle/>
        <a:p>
          <a:endParaRPr lang="en-US"/>
        </a:p>
      </dgm:t>
    </dgm:pt>
    <dgm:pt modelId="{E7ED309D-F3BC-466E-A466-37165A162962}">
      <dgm:prSet/>
      <dgm:spPr/>
      <dgm:t>
        <a:bodyPr/>
        <a:lstStyle/>
        <a:p>
          <a:r>
            <a:rPr lang="en-US"/>
            <a:t>Both Kincardine (Scotland) and Windfloat Atlantic (Portugal) used multiple facilities to fabricate foundations.</a:t>
          </a:r>
        </a:p>
      </dgm:t>
    </dgm:pt>
    <dgm:pt modelId="{133C5320-02DF-4CC1-BD12-F54CF4ADE8A7}" type="parTrans" cxnId="{0FA5EA24-76DE-4DDF-A83F-115482373A9C}">
      <dgm:prSet/>
      <dgm:spPr/>
      <dgm:t>
        <a:bodyPr/>
        <a:lstStyle/>
        <a:p>
          <a:endParaRPr lang="en-US"/>
        </a:p>
      </dgm:t>
    </dgm:pt>
    <dgm:pt modelId="{85768F5D-2F64-44D9-B195-C4693A96B16A}" type="sibTrans" cxnId="{0FA5EA24-76DE-4DDF-A83F-115482373A9C}">
      <dgm:prSet/>
      <dgm:spPr/>
      <dgm:t>
        <a:bodyPr/>
        <a:lstStyle/>
        <a:p>
          <a:endParaRPr lang="en-US"/>
        </a:p>
      </dgm:t>
    </dgm:pt>
    <dgm:pt modelId="{C1A24F01-22CD-4B8A-887B-E43E938E8ED8}">
      <dgm:prSet/>
      <dgm:spPr/>
      <dgm:t>
        <a:bodyPr/>
        <a:lstStyle/>
        <a:p>
          <a:r>
            <a:rPr lang="en-US"/>
            <a:t>This required a significant towing distance between the ports and installation sites. </a:t>
          </a:r>
        </a:p>
      </dgm:t>
    </dgm:pt>
    <dgm:pt modelId="{6FDD0689-3276-43AD-954A-CAB4E04FC81F}" type="parTrans" cxnId="{35C6F06E-5076-40B8-9F95-2CBA3940BF2D}">
      <dgm:prSet/>
      <dgm:spPr/>
      <dgm:t>
        <a:bodyPr/>
        <a:lstStyle/>
        <a:p>
          <a:endParaRPr lang="en-US"/>
        </a:p>
      </dgm:t>
    </dgm:pt>
    <dgm:pt modelId="{C2E12FB4-83B5-46D8-B2B1-7ED367984256}" type="sibTrans" cxnId="{35C6F06E-5076-40B8-9F95-2CBA3940BF2D}">
      <dgm:prSet/>
      <dgm:spPr/>
      <dgm:t>
        <a:bodyPr/>
        <a:lstStyle/>
        <a:p>
          <a:endParaRPr lang="en-US"/>
        </a:p>
      </dgm:t>
    </dgm:pt>
    <dgm:pt modelId="{CC4AB0F6-8C55-4088-A9D9-716C488D0606}">
      <dgm:prSet/>
      <dgm:spPr/>
      <dgm:t>
        <a:bodyPr/>
        <a:lstStyle/>
        <a:p>
          <a:r>
            <a:rPr lang="en-US"/>
            <a:t>The lack of a purpose-built facility means that significant cost and time was added to the fabrication and installation process. </a:t>
          </a:r>
        </a:p>
      </dgm:t>
    </dgm:pt>
    <dgm:pt modelId="{BE480367-A697-4CFB-8EEF-CF1C14817860}" type="parTrans" cxnId="{D8DE20E5-E05C-4899-8A71-C7C9525B1470}">
      <dgm:prSet/>
      <dgm:spPr/>
      <dgm:t>
        <a:bodyPr/>
        <a:lstStyle/>
        <a:p>
          <a:endParaRPr lang="en-US"/>
        </a:p>
      </dgm:t>
    </dgm:pt>
    <dgm:pt modelId="{C42613D6-DB5F-4108-8D2D-64ACFDFF1716}" type="sibTrans" cxnId="{D8DE20E5-E05C-4899-8A71-C7C9525B1470}">
      <dgm:prSet/>
      <dgm:spPr/>
      <dgm:t>
        <a:bodyPr/>
        <a:lstStyle/>
        <a:p>
          <a:endParaRPr lang="en-US"/>
        </a:p>
      </dgm:t>
    </dgm:pt>
    <dgm:pt modelId="{89A729B5-8130-468C-A947-1DD0058E48CC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Kincardine Installation Video</a:t>
          </a:r>
          <a:endParaRPr lang="en-US"/>
        </a:p>
      </dgm:t>
    </dgm:pt>
    <dgm:pt modelId="{272DD4B0-4398-4F3C-950E-A511484C77C6}" type="parTrans" cxnId="{3FC66047-C494-455B-8F77-B1799DD8F8B9}">
      <dgm:prSet/>
      <dgm:spPr/>
      <dgm:t>
        <a:bodyPr/>
        <a:lstStyle/>
        <a:p>
          <a:endParaRPr lang="en-US"/>
        </a:p>
      </dgm:t>
    </dgm:pt>
    <dgm:pt modelId="{CF31BE94-5C6F-45B4-B0F7-72A62B544D16}" type="sibTrans" cxnId="{3FC66047-C494-455B-8F77-B1799DD8F8B9}">
      <dgm:prSet/>
      <dgm:spPr/>
      <dgm:t>
        <a:bodyPr/>
        <a:lstStyle/>
        <a:p>
          <a:endParaRPr lang="en-US"/>
        </a:p>
      </dgm:t>
    </dgm:pt>
    <dgm:pt modelId="{5667233A-B9FF-4D06-A73A-98C73178DE80}" type="pres">
      <dgm:prSet presAssocID="{AB7260F5-8117-4A7A-A659-CC0CE66530A8}" presName="linear" presStyleCnt="0">
        <dgm:presLayoutVars>
          <dgm:animLvl val="lvl"/>
          <dgm:resizeHandles val="exact"/>
        </dgm:presLayoutVars>
      </dgm:prSet>
      <dgm:spPr/>
    </dgm:pt>
    <dgm:pt modelId="{B972678A-79CB-49D0-9B21-3C8D8D148EA0}" type="pres">
      <dgm:prSet presAssocID="{254BFB96-901E-4D06-924D-FD3472C443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D2534C-A02F-435D-9F3B-46891A030CB0}" type="pres">
      <dgm:prSet presAssocID="{0EFE763E-200F-45ED-A86A-477D06260755}" presName="spacer" presStyleCnt="0"/>
      <dgm:spPr/>
    </dgm:pt>
    <dgm:pt modelId="{7AF1661D-CAB0-4F28-AC2E-C47D165352D4}" type="pres">
      <dgm:prSet presAssocID="{E7ED309D-F3BC-466E-A466-37165A1629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D52089-3927-4568-AA38-97288F4EC53E}" type="pres">
      <dgm:prSet presAssocID="{85768F5D-2F64-44D9-B195-C4693A96B16A}" presName="spacer" presStyleCnt="0"/>
      <dgm:spPr/>
    </dgm:pt>
    <dgm:pt modelId="{7B8846B8-299E-4D86-93C0-287FEC1CBC80}" type="pres">
      <dgm:prSet presAssocID="{C1A24F01-22CD-4B8A-887B-E43E938E8E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803003-A92D-48C2-8F9C-338D4E42EC21}" type="pres">
      <dgm:prSet presAssocID="{C2E12FB4-83B5-46D8-B2B1-7ED367984256}" presName="spacer" presStyleCnt="0"/>
      <dgm:spPr/>
    </dgm:pt>
    <dgm:pt modelId="{3C65AC6F-7A1F-46C9-A875-7F7C1CC234BA}" type="pres">
      <dgm:prSet presAssocID="{CC4AB0F6-8C55-4088-A9D9-716C488D060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0736C5-A7F1-49B1-B1C3-2B9E5D9AAA8B}" type="pres">
      <dgm:prSet presAssocID="{C42613D6-DB5F-4108-8D2D-64ACFDFF1716}" presName="spacer" presStyleCnt="0"/>
      <dgm:spPr/>
    </dgm:pt>
    <dgm:pt modelId="{5ACEDFD6-E6DA-45EE-97C8-6C5181A6E90F}" type="pres">
      <dgm:prSet presAssocID="{89A729B5-8130-468C-A947-1DD0058E48C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581A0E-F3C2-4C01-9231-1193AAB8500F}" type="presOf" srcId="{AB7260F5-8117-4A7A-A659-CC0CE66530A8}" destId="{5667233A-B9FF-4D06-A73A-98C73178DE80}" srcOrd="0" destOrd="0" presId="urn:microsoft.com/office/officeart/2005/8/layout/vList2"/>
    <dgm:cxn modelId="{6CEE7D1A-028B-40DE-8462-F4864719A257}" type="presOf" srcId="{C1A24F01-22CD-4B8A-887B-E43E938E8ED8}" destId="{7B8846B8-299E-4D86-93C0-287FEC1CBC80}" srcOrd="0" destOrd="0" presId="urn:microsoft.com/office/officeart/2005/8/layout/vList2"/>
    <dgm:cxn modelId="{0FA5EA24-76DE-4DDF-A83F-115482373A9C}" srcId="{AB7260F5-8117-4A7A-A659-CC0CE66530A8}" destId="{E7ED309D-F3BC-466E-A466-37165A162962}" srcOrd="1" destOrd="0" parTransId="{133C5320-02DF-4CC1-BD12-F54CF4ADE8A7}" sibTransId="{85768F5D-2F64-44D9-B195-C4693A96B16A}"/>
    <dgm:cxn modelId="{EC41F932-0D91-4211-B376-9DE89F99B51D}" type="presOf" srcId="{E7ED309D-F3BC-466E-A466-37165A162962}" destId="{7AF1661D-CAB0-4F28-AC2E-C47D165352D4}" srcOrd="0" destOrd="0" presId="urn:microsoft.com/office/officeart/2005/8/layout/vList2"/>
    <dgm:cxn modelId="{3FC66047-C494-455B-8F77-B1799DD8F8B9}" srcId="{AB7260F5-8117-4A7A-A659-CC0CE66530A8}" destId="{89A729B5-8130-468C-A947-1DD0058E48CC}" srcOrd="4" destOrd="0" parTransId="{272DD4B0-4398-4F3C-950E-A511484C77C6}" sibTransId="{CF31BE94-5C6F-45B4-B0F7-72A62B544D16}"/>
    <dgm:cxn modelId="{35C6F06E-5076-40B8-9F95-2CBA3940BF2D}" srcId="{AB7260F5-8117-4A7A-A659-CC0CE66530A8}" destId="{C1A24F01-22CD-4B8A-887B-E43E938E8ED8}" srcOrd="2" destOrd="0" parTransId="{6FDD0689-3276-43AD-954A-CAB4E04FC81F}" sibTransId="{C2E12FB4-83B5-46D8-B2B1-7ED367984256}"/>
    <dgm:cxn modelId="{42D1BD76-AE5E-492F-B15C-91BE88F84B3F}" type="presOf" srcId="{CC4AB0F6-8C55-4088-A9D9-716C488D0606}" destId="{3C65AC6F-7A1F-46C9-A875-7F7C1CC234BA}" srcOrd="0" destOrd="0" presId="urn:microsoft.com/office/officeart/2005/8/layout/vList2"/>
    <dgm:cxn modelId="{E605295A-3ACC-4B2E-8342-5D6506EE6A48}" type="presOf" srcId="{89A729B5-8130-468C-A947-1DD0058E48CC}" destId="{5ACEDFD6-E6DA-45EE-97C8-6C5181A6E90F}" srcOrd="0" destOrd="0" presId="urn:microsoft.com/office/officeart/2005/8/layout/vList2"/>
    <dgm:cxn modelId="{3A62A0AB-B552-491A-B44E-833E4A838E79}" type="presOf" srcId="{254BFB96-901E-4D06-924D-FD3472C44346}" destId="{B972678A-79CB-49D0-9B21-3C8D8D148EA0}" srcOrd="0" destOrd="0" presId="urn:microsoft.com/office/officeart/2005/8/layout/vList2"/>
    <dgm:cxn modelId="{D8DE20E5-E05C-4899-8A71-C7C9525B1470}" srcId="{AB7260F5-8117-4A7A-A659-CC0CE66530A8}" destId="{CC4AB0F6-8C55-4088-A9D9-716C488D0606}" srcOrd="3" destOrd="0" parTransId="{BE480367-A697-4CFB-8EEF-CF1C14817860}" sibTransId="{C42613D6-DB5F-4108-8D2D-64ACFDFF1716}"/>
    <dgm:cxn modelId="{598536F5-2316-4C06-9866-BF733669F248}" srcId="{AB7260F5-8117-4A7A-A659-CC0CE66530A8}" destId="{254BFB96-901E-4D06-924D-FD3472C44346}" srcOrd="0" destOrd="0" parTransId="{6FCE824B-97DC-4112-A44F-2824C2354379}" sibTransId="{0EFE763E-200F-45ED-A86A-477D06260755}"/>
    <dgm:cxn modelId="{AA16596F-3510-41E0-AEF4-543C83871F1C}" type="presParOf" srcId="{5667233A-B9FF-4D06-A73A-98C73178DE80}" destId="{B972678A-79CB-49D0-9B21-3C8D8D148EA0}" srcOrd="0" destOrd="0" presId="urn:microsoft.com/office/officeart/2005/8/layout/vList2"/>
    <dgm:cxn modelId="{6070180B-9464-4C8A-A839-A22EB35C4B34}" type="presParOf" srcId="{5667233A-B9FF-4D06-A73A-98C73178DE80}" destId="{89D2534C-A02F-435D-9F3B-46891A030CB0}" srcOrd="1" destOrd="0" presId="urn:microsoft.com/office/officeart/2005/8/layout/vList2"/>
    <dgm:cxn modelId="{44DAF00F-E127-4CB7-9763-135FD14A98FA}" type="presParOf" srcId="{5667233A-B9FF-4D06-A73A-98C73178DE80}" destId="{7AF1661D-CAB0-4F28-AC2E-C47D165352D4}" srcOrd="2" destOrd="0" presId="urn:microsoft.com/office/officeart/2005/8/layout/vList2"/>
    <dgm:cxn modelId="{3694F58F-1F1D-4C14-BEE4-41AB28BD64DA}" type="presParOf" srcId="{5667233A-B9FF-4D06-A73A-98C73178DE80}" destId="{C4D52089-3927-4568-AA38-97288F4EC53E}" srcOrd="3" destOrd="0" presId="urn:microsoft.com/office/officeart/2005/8/layout/vList2"/>
    <dgm:cxn modelId="{38F488F9-E8E4-4DC3-B749-93CEA8C3250E}" type="presParOf" srcId="{5667233A-B9FF-4D06-A73A-98C73178DE80}" destId="{7B8846B8-299E-4D86-93C0-287FEC1CBC80}" srcOrd="4" destOrd="0" presId="urn:microsoft.com/office/officeart/2005/8/layout/vList2"/>
    <dgm:cxn modelId="{6EBA1CC8-DD37-4CE8-A671-D34403E4C8EE}" type="presParOf" srcId="{5667233A-B9FF-4D06-A73A-98C73178DE80}" destId="{71803003-A92D-48C2-8F9C-338D4E42EC21}" srcOrd="5" destOrd="0" presId="urn:microsoft.com/office/officeart/2005/8/layout/vList2"/>
    <dgm:cxn modelId="{9434ABC1-4EEB-47DE-B9F9-970F4FC506D1}" type="presParOf" srcId="{5667233A-B9FF-4D06-A73A-98C73178DE80}" destId="{3C65AC6F-7A1F-46C9-A875-7F7C1CC234BA}" srcOrd="6" destOrd="0" presId="urn:microsoft.com/office/officeart/2005/8/layout/vList2"/>
    <dgm:cxn modelId="{5FC27E46-66FC-4A75-87D6-9D1DFDD6D3F2}" type="presParOf" srcId="{5667233A-B9FF-4D06-A73A-98C73178DE80}" destId="{4A0736C5-A7F1-49B1-B1C3-2B9E5D9AAA8B}" srcOrd="7" destOrd="0" presId="urn:microsoft.com/office/officeart/2005/8/layout/vList2"/>
    <dgm:cxn modelId="{F2CEA3BB-1696-42C0-B01C-8042BD1447CA}" type="presParOf" srcId="{5667233A-B9FF-4D06-A73A-98C73178DE80}" destId="{5ACEDFD6-E6DA-45EE-97C8-6C5181A6E9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97919E-F9AF-4826-8069-C628EDF187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6097C9-8601-495B-A884-0832648AC151}">
      <dgm:prSet/>
      <dgm:spPr/>
      <dgm:t>
        <a:bodyPr/>
        <a:lstStyle/>
        <a:p>
          <a:r>
            <a:rPr lang="en-US" dirty="0"/>
            <a:t>A purpose built deep water OSW terminal will support commercialization of the OSW energy industry in Maine.</a:t>
          </a:r>
        </a:p>
      </dgm:t>
    </dgm:pt>
    <dgm:pt modelId="{F770FA50-622E-4955-BCD4-88E4393ADA18}" type="parTrans" cxnId="{E711E0EF-90F3-4208-9938-30B1A9FEA989}">
      <dgm:prSet/>
      <dgm:spPr/>
      <dgm:t>
        <a:bodyPr/>
        <a:lstStyle/>
        <a:p>
          <a:endParaRPr lang="en-US"/>
        </a:p>
      </dgm:t>
    </dgm:pt>
    <dgm:pt modelId="{6A135283-7FAC-46E7-9CA4-00A998DD0163}" type="sibTrans" cxnId="{E711E0EF-90F3-4208-9938-30B1A9FEA989}">
      <dgm:prSet/>
      <dgm:spPr/>
      <dgm:t>
        <a:bodyPr/>
        <a:lstStyle/>
        <a:p>
          <a:endParaRPr lang="en-US"/>
        </a:p>
      </dgm:t>
    </dgm:pt>
    <dgm:pt modelId="{6E75FC5C-6ED1-4B85-8372-DCA454991D85}">
      <dgm:prSet/>
      <dgm:spPr/>
      <dgm:t>
        <a:bodyPr/>
        <a:lstStyle/>
        <a:p>
          <a:r>
            <a:rPr lang="en-US" dirty="0"/>
            <a:t>To achieve clean energy goals and combat climate change. </a:t>
          </a:r>
        </a:p>
      </dgm:t>
    </dgm:pt>
    <dgm:pt modelId="{9582F6D9-E91D-4C65-A4E4-A61A74EA257C}" type="parTrans" cxnId="{682D5FFC-37E4-407D-9F9F-D37CFABA3908}">
      <dgm:prSet/>
      <dgm:spPr/>
      <dgm:t>
        <a:bodyPr/>
        <a:lstStyle/>
        <a:p>
          <a:endParaRPr lang="en-US"/>
        </a:p>
      </dgm:t>
    </dgm:pt>
    <dgm:pt modelId="{89FF6668-6E3C-4CE6-9B88-5FA73AA54659}" type="sibTrans" cxnId="{682D5FFC-37E4-407D-9F9F-D37CFABA3908}">
      <dgm:prSet/>
      <dgm:spPr/>
      <dgm:t>
        <a:bodyPr/>
        <a:lstStyle/>
        <a:p>
          <a:endParaRPr lang="en-US"/>
        </a:p>
      </dgm:t>
    </dgm:pt>
    <dgm:pt modelId="{804AB6A6-2B82-4B76-81AF-A421783DAA10}">
      <dgm:prSet/>
      <dgm:spPr/>
      <dgm:t>
        <a:bodyPr/>
        <a:lstStyle/>
        <a:p>
          <a:r>
            <a:rPr lang="en-US" dirty="0"/>
            <a:t>Become an industry leader in floating offshore wind.</a:t>
          </a:r>
        </a:p>
      </dgm:t>
    </dgm:pt>
    <dgm:pt modelId="{B7614440-8F7F-4F90-AB1A-48FAB4609B09}" type="parTrans" cxnId="{DD1ABC9C-F2DF-48E5-A0C5-521C6ED3D557}">
      <dgm:prSet/>
      <dgm:spPr/>
      <dgm:t>
        <a:bodyPr/>
        <a:lstStyle/>
        <a:p>
          <a:endParaRPr lang="en-US"/>
        </a:p>
      </dgm:t>
    </dgm:pt>
    <dgm:pt modelId="{0C091744-C45F-410A-85CF-20F7E1D332CF}" type="sibTrans" cxnId="{DD1ABC9C-F2DF-48E5-A0C5-521C6ED3D557}">
      <dgm:prSet/>
      <dgm:spPr/>
      <dgm:t>
        <a:bodyPr/>
        <a:lstStyle/>
        <a:p>
          <a:endParaRPr lang="en-US"/>
        </a:p>
      </dgm:t>
    </dgm:pt>
    <dgm:pt modelId="{E0C8AEA3-4F9B-455D-9634-09A1C8052DB7}">
      <dgm:prSet/>
      <dgm:spPr/>
      <dgm:t>
        <a:bodyPr/>
        <a:lstStyle/>
        <a:p>
          <a:r>
            <a:rPr lang="en-US" dirty="0"/>
            <a:t>Maine does not currently have a deep water port with sufficient available upland space to support the construction, operation, and maintenance of offshore wind turbines and, without it, the offshore wind industry will not be developed. </a:t>
          </a:r>
        </a:p>
      </dgm:t>
    </dgm:pt>
    <dgm:pt modelId="{CA9D3180-EC80-4546-AEAC-2A4359654773}" type="parTrans" cxnId="{F32274B6-3275-4918-BB59-8E448367E0D5}">
      <dgm:prSet/>
      <dgm:spPr/>
      <dgm:t>
        <a:bodyPr/>
        <a:lstStyle/>
        <a:p>
          <a:endParaRPr lang="en-US"/>
        </a:p>
      </dgm:t>
    </dgm:pt>
    <dgm:pt modelId="{23DAA935-B346-4D7A-A641-2F090AB68EFF}" type="sibTrans" cxnId="{F32274B6-3275-4918-BB59-8E448367E0D5}">
      <dgm:prSet/>
      <dgm:spPr/>
      <dgm:t>
        <a:bodyPr/>
        <a:lstStyle/>
        <a:p>
          <a:endParaRPr lang="en-US"/>
        </a:p>
      </dgm:t>
    </dgm:pt>
    <dgm:pt modelId="{AEF13026-134B-41F3-BAD0-47BF5390D499}" type="pres">
      <dgm:prSet presAssocID="{6F97919E-F9AF-4826-8069-C628EDF1873A}" presName="linear" presStyleCnt="0">
        <dgm:presLayoutVars>
          <dgm:animLvl val="lvl"/>
          <dgm:resizeHandles val="exact"/>
        </dgm:presLayoutVars>
      </dgm:prSet>
      <dgm:spPr/>
    </dgm:pt>
    <dgm:pt modelId="{227A5D2B-542A-4229-893D-B621AC5E4B51}" type="pres">
      <dgm:prSet presAssocID="{BE6097C9-8601-495B-A884-0832648AC1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75F4D0-35C8-4752-9296-66AA3BDCA0F7}" type="pres">
      <dgm:prSet presAssocID="{6A135283-7FAC-46E7-9CA4-00A998DD0163}" presName="spacer" presStyleCnt="0"/>
      <dgm:spPr/>
    </dgm:pt>
    <dgm:pt modelId="{7AFF7564-6A3E-4D3D-82CE-4A4096D396EE}" type="pres">
      <dgm:prSet presAssocID="{E0C8AEA3-4F9B-455D-9634-09A1C8052D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01BCA5-9C5C-40DE-904A-50F736A8041F}" type="pres">
      <dgm:prSet presAssocID="{23DAA935-B346-4D7A-A641-2F090AB68EFF}" presName="spacer" presStyleCnt="0"/>
      <dgm:spPr/>
    </dgm:pt>
    <dgm:pt modelId="{BF9E8992-D884-4E5A-8F57-412A3CC7F96C}" type="pres">
      <dgm:prSet presAssocID="{6E75FC5C-6ED1-4B85-8372-DCA454991D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45837E-98D7-4357-AA0C-8319B69CE943}" type="pres">
      <dgm:prSet presAssocID="{89FF6668-6E3C-4CE6-9B88-5FA73AA54659}" presName="spacer" presStyleCnt="0"/>
      <dgm:spPr/>
    </dgm:pt>
    <dgm:pt modelId="{E9B3B862-CE50-478C-A6A3-77DF83EFB377}" type="pres">
      <dgm:prSet presAssocID="{804AB6A6-2B82-4B76-81AF-A421783DAA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A64104-C946-41CB-B7C6-82098F400344}" type="presOf" srcId="{6F97919E-F9AF-4826-8069-C628EDF1873A}" destId="{AEF13026-134B-41F3-BAD0-47BF5390D499}" srcOrd="0" destOrd="0" presId="urn:microsoft.com/office/officeart/2005/8/layout/vList2"/>
    <dgm:cxn modelId="{F2E8C40F-5E07-499C-A4F5-B30B9A570805}" type="presOf" srcId="{804AB6A6-2B82-4B76-81AF-A421783DAA10}" destId="{E9B3B862-CE50-478C-A6A3-77DF83EFB377}" srcOrd="0" destOrd="0" presId="urn:microsoft.com/office/officeart/2005/8/layout/vList2"/>
    <dgm:cxn modelId="{25A54528-FFAE-4FFC-BDCF-C37E3371933C}" type="presOf" srcId="{6E75FC5C-6ED1-4B85-8372-DCA454991D85}" destId="{BF9E8992-D884-4E5A-8F57-412A3CC7F96C}" srcOrd="0" destOrd="0" presId="urn:microsoft.com/office/officeart/2005/8/layout/vList2"/>
    <dgm:cxn modelId="{DD1ABC9C-F2DF-48E5-A0C5-521C6ED3D557}" srcId="{6F97919E-F9AF-4826-8069-C628EDF1873A}" destId="{804AB6A6-2B82-4B76-81AF-A421783DAA10}" srcOrd="3" destOrd="0" parTransId="{B7614440-8F7F-4F90-AB1A-48FAB4609B09}" sibTransId="{0C091744-C45F-410A-85CF-20F7E1D332CF}"/>
    <dgm:cxn modelId="{F32274B6-3275-4918-BB59-8E448367E0D5}" srcId="{6F97919E-F9AF-4826-8069-C628EDF1873A}" destId="{E0C8AEA3-4F9B-455D-9634-09A1C8052DB7}" srcOrd="1" destOrd="0" parTransId="{CA9D3180-EC80-4546-AEAC-2A4359654773}" sibTransId="{23DAA935-B346-4D7A-A641-2F090AB68EFF}"/>
    <dgm:cxn modelId="{934E33B8-045E-4DAE-B0F5-389BEAD2B157}" type="presOf" srcId="{E0C8AEA3-4F9B-455D-9634-09A1C8052DB7}" destId="{7AFF7564-6A3E-4D3D-82CE-4A4096D396EE}" srcOrd="0" destOrd="0" presId="urn:microsoft.com/office/officeart/2005/8/layout/vList2"/>
    <dgm:cxn modelId="{054E0FEB-90D3-4C5D-8BBB-7B49C962718F}" type="presOf" srcId="{BE6097C9-8601-495B-A884-0832648AC151}" destId="{227A5D2B-542A-4229-893D-B621AC5E4B51}" srcOrd="0" destOrd="0" presId="urn:microsoft.com/office/officeart/2005/8/layout/vList2"/>
    <dgm:cxn modelId="{E711E0EF-90F3-4208-9938-30B1A9FEA989}" srcId="{6F97919E-F9AF-4826-8069-C628EDF1873A}" destId="{BE6097C9-8601-495B-A884-0832648AC151}" srcOrd="0" destOrd="0" parTransId="{F770FA50-622E-4955-BCD4-88E4393ADA18}" sibTransId="{6A135283-7FAC-46E7-9CA4-00A998DD0163}"/>
    <dgm:cxn modelId="{682D5FFC-37E4-407D-9F9F-D37CFABA3908}" srcId="{6F97919E-F9AF-4826-8069-C628EDF1873A}" destId="{6E75FC5C-6ED1-4B85-8372-DCA454991D85}" srcOrd="2" destOrd="0" parTransId="{9582F6D9-E91D-4C65-A4E4-A61A74EA257C}" sibTransId="{89FF6668-6E3C-4CE6-9B88-5FA73AA54659}"/>
    <dgm:cxn modelId="{863A23BE-A9C6-45E9-A17F-86D7CD7C11E9}" type="presParOf" srcId="{AEF13026-134B-41F3-BAD0-47BF5390D499}" destId="{227A5D2B-542A-4229-893D-B621AC5E4B51}" srcOrd="0" destOrd="0" presId="urn:microsoft.com/office/officeart/2005/8/layout/vList2"/>
    <dgm:cxn modelId="{82BC6898-752E-4E07-894F-10DB4118491B}" type="presParOf" srcId="{AEF13026-134B-41F3-BAD0-47BF5390D499}" destId="{0C75F4D0-35C8-4752-9296-66AA3BDCA0F7}" srcOrd="1" destOrd="0" presId="urn:microsoft.com/office/officeart/2005/8/layout/vList2"/>
    <dgm:cxn modelId="{986E1709-C312-4FBD-9D66-3F1575B5C9D7}" type="presParOf" srcId="{AEF13026-134B-41F3-BAD0-47BF5390D499}" destId="{7AFF7564-6A3E-4D3D-82CE-4A4096D396EE}" srcOrd="2" destOrd="0" presId="urn:microsoft.com/office/officeart/2005/8/layout/vList2"/>
    <dgm:cxn modelId="{14D147D2-2F6A-490E-8BB7-6225D35A1FA2}" type="presParOf" srcId="{AEF13026-134B-41F3-BAD0-47BF5390D499}" destId="{4901BCA5-9C5C-40DE-904A-50F736A8041F}" srcOrd="3" destOrd="0" presId="urn:microsoft.com/office/officeart/2005/8/layout/vList2"/>
    <dgm:cxn modelId="{6FF5AE25-5859-4366-AFB3-54DB32381F84}" type="presParOf" srcId="{AEF13026-134B-41F3-BAD0-47BF5390D499}" destId="{BF9E8992-D884-4E5A-8F57-412A3CC7F96C}" srcOrd="4" destOrd="0" presId="urn:microsoft.com/office/officeart/2005/8/layout/vList2"/>
    <dgm:cxn modelId="{195E0491-523E-41D5-A6AE-F61D259E994F}" type="presParOf" srcId="{AEF13026-134B-41F3-BAD0-47BF5390D499}" destId="{F745837E-98D7-4357-AA0C-8319B69CE943}" srcOrd="5" destOrd="0" presId="urn:microsoft.com/office/officeart/2005/8/layout/vList2"/>
    <dgm:cxn modelId="{7D1C32A4-4A98-4370-A987-F99758A7D7C8}" type="presParOf" srcId="{AEF13026-134B-41F3-BAD0-47BF5390D499}" destId="{E9B3B862-CE50-478C-A6A3-77DF83EFB3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188649"/>
          <a:ext cx="10515600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Research&amp;Innovation – Monhegan, Research Array</a:t>
          </a:r>
        </a:p>
      </dsp:txBody>
      <dsp:txXfrm>
        <a:off x="44492" y="233141"/>
        <a:ext cx="10426616" cy="822446"/>
      </dsp:txXfrm>
    </dsp:sp>
    <dsp:sp modelId="{4F049BD0-2958-4C4B-B89C-C13EB9BE2D79}">
      <dsp:nvSpPr>
        <dsp:cNvPr id="0" name=""/>
        <dsp:cNvSpPr/>
      </dsp:nvSpPr>
      <dsp:spPr>
        <a:xfrm>
          <a:off x="0" y="1209519"/>
          <a:ext cx="10515600" cy="911430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Policy&amp;Legislation – LD 336</a:t>
          </a:r>
        </a:p>
      </dsp:txBody>
      <dsp:txXfrm>
        <a:off x="44492" y="1254011"/>
        <a:ext cx="10426616" cy="822446"/>
      </dsp:txXfrm>
    </dsp:sp>
    <dsp:sp modelId="{DC675CC0-34F1-46D1-A2DA-F072AB213121}">
      <dsp:nvSpPr>
        <dsp:cNvPr id="0" name=""/>
        <dsp:cNvSpPr/>
      </dsp:nvSpPr>
      <dsp:spPr>
        <a:xfrm>
          <a:off x="0" y="2230389"/>
          <a:ext cx="10515600" cy="911430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Partnerships – UK, UMaine</a:t>
          </a:r>
        </a:p>
      </dsp:txBody>
      <dsp:txXfrm>
        <a:off x="44492" y="2274881"/>
        <a:ext cx="10426616" cy="822446"/>
      </dsp:txXfrm>
    </dsp:sp>
    <dsp:sp modelId="{77B48BA0-0BA7-4D82-BC72-B6F0C72B0CAD}">
      <dsp:nvSpPr>
        <dsp:cNvPr id="0" name=""/>
        <dsp:cNvSpPr/>
      </dsp:nvSpPr>
      <dsp:spPr>
        <a:xfrm>
          <a:off x="0" y="3251259"/>
          <a:ext cx="10515600" cy="91143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Planning and stakeholder engagement - Roadmap</a:t>
          </a:r>
        </a:p>
      </dsp:txBody>
      <dsp:txXfrm>
        <a:off x="44492" y="3295751"/>
        <a:ext cx="10426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6913-DCB8-433F-9917-069F89E664B1}">
      <dsp:nvSpPr>
        <dsp:cNvPr id="0" name=""/>
        <dsp:cNvSpPr/>
      </dsp:nvSpPr>
      <dsp:spPr>
        <a:xfrm>
          <a:off x="0" y="102962"/>
          <a:ext cx="6263640" cy="17201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Reduce GHG Emissions 45% below 1990 levels by 2030. 80% by 2050.</a:t>
          </a:r>
        </a:p>
      </dsp:txBody>
      <dsp:txXfrm>
        <a:off x="83972" y="186934"/>
        <a:ext cx="6095696" cy="1552230"/>
      </dsp:txXfrm>
    </dsp:sp>
    <dsp:sp modelId="{21437A04-2466-4028-B609-CB45AFF1B220}">
      <dsp:nvSpPr>
        <dsp:cNvPr id="0" name=""/>
        <dsp:cNvSpPr/>
      </dsp:nvSpPr>
      <dsp:spPr>
        <a:xfrm>
          <a:off x="0" y="1892256"/>
          <a:ext cx="6263640" cy="1720174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Renewable portfolio standard requirements  80% by 2030, 100% by 2050. Achieve carbon neutrality by 2045. </a:t>
          </a:r>
        </a:p>
      </dsp:txBody>
      <dsp:txXfrm>
        <a:off x="83972" y="1976228"/>
        <a:ext cx="6095696" cy="1552230"/>
      </dsp:txXfrm>
    </dsp:sp>
    <dsp:sp modelId="{76DF018A-3F24-47C2-8DB8-03A916046592}">
      <dsp:nvSpPr>
        <dsp:cNvPr id="0" name=""/>
        <dsp:cNvSpPr/>
      </dsp:nvSpPr>
      <dsp:spPr>
        <a:xfrm>
          <a:off x="0" y="3681551"/>
          <a:ext cx="6263640" cy="1720174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Meeting carbon requirements requires electrification of transportation and residential heating. These make up more than 70% of emissions. </a:t>
          </a:r>
        </a:p>
      </dsp:txBody>
      <dsp:txXfrm>
        <a:off x="83972" y="3765523"/>
        <a:ext cx="6095696" cy="155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2C092-4B93-4171-91A4-DA6779A23289}">
      <dsp:nvSpPr>
        <dsp:cNvPr id="0" name=""/>
        <dsp:cNvSpPr/>
      </dsp:nvSpPr>
      <dsp:spPr>
        <a:xfrm>
          <a:off x="0" y="131335"/>
          <a:ext cx="6263640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Maine set its first OSW targets in 2009. 5GW by 2030. This needs to be updated. National target is 30GW by 2030.</a:t>
          </a:r>
        </a:p>
      </dsp:txBody>
      <dsp:txXfrm>
        <a:off x="49154" y="180489"/>
        <a:ext cx="6165332" cy="908623"/>
      </dsp:txXfrm>
    </dsp:sp>
    <dsp:sp modelId="{6300255D-6DB2-4DD9-8FAA-C320E6B18754}">
      <dsp:nvSpPr>
        <dsp:cNvPr id="0" name=""/>
        <dsp:cNvSpPr/>
      </dsp:nvSpPr>
      <dsp:spPr>
        <a:xfrm>
          <a:off x="0" y="1190107"/>
          <a:ext cx="6263640" cy="1006931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OSW is an important component of the state's long term energy needs. </a:t>
          </a:r>
        </a:p>
      </dsp:txBody>
      <dsp:txXfrm>
        <a:off x="49154" y="1239261"/>
        <a:ext cx="6165332" cy="908623"/>
      </dsp:txXfrm>
    </dsp:sp>
    <dsp:sp modelId="{5F01F85A-9BB8-4911-B913-9E45A2305AB8}">
      <dsp:nvSpPr>
        <dsp:cNvPr id="0" name=""/>
        <dsp:cNvSpPr/>
      </dsp:nvSpPr>
      <dsp:spPr>
        <a:xfrm>
          <a:off x="0" y="2248878"/>
          <a:ext cx="6263640" cy="1006931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OSW in Maine builds from UMaine's decade of R&amp;D. Maine is the first state to receive energy from OSW. 2019 1/8th scale project.</a:t>
          </a:r>
        </a:p>
      </dsp:txBody>
      <dsp:txXfrm>
        <a:off x="49154" y="2298032"/>
        <a:ext cx="6165332" cy="908623"/>
      </dsp:txXfrm>
    </dsp:sp>
    <dsp:sp modelId="{6F45F3FC-FF50-4FAC-8C33-835AAF3AAAD1}">
      <dsp:nvSpPr>
        <dsp:cNvPr id="0" name=""/>
        <dsp:cNvSpPr/>
      </dsp:nvSpPr>
      <dsp:spPr>
        <a:xfrm>
          <a:off x="0" y="3307649"/>
          <a:ext cx="6263640" cy="1006931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opportunity for Maine to: Fight climate change, Harness renewable energy, Create jobs/economic growth, Sustain Maine's maritime heritage</a:t>
          </a:r>
        </a:p>
      </dsp:txBody>
      <dsp:txXfrm>
        <a:off x="49154" y="3356803"/>
        <a:ext cx="6165332" cy="908623"/>
      </dsp:txXfrm>
    </dsp:sp>
    <dsp:sp modelId="{9421C7E0-08F4-491E-A11E-7CF815BA7E68}">
      <dsp:nvSpPr>
        <dsp:cNvPr id="0" name=""/>
        <dsp:cNvSpPr/>
      </dsp:nvSpPr>
      <dsp:spPr>
        <a:xfrm>
          <a:off x="0" y="4366420"/>
          <a:ext cx="6263640" cy="1006931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Maine ingenuity patented a floating hull design that is specifically designed to be built in state.</a:t>
          </a:r>
        </a:p>
      </dsp:txBody>
      <dsp:txXfrm>
        <a:off x="49154" y="4415574"/>
        <a:ext cx="6165332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AC1D9-0336-4F5D-8524-09F6B0CE2116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Roadmap has been running nearly a year and will conclude in December 2022. </a:t>
          </a:r>
        </a:p>
      </dsp:txBody>
      <dsp:txXfrm>
        <a:off x="50489" y="67372"/>
        <a:ext cx="6162662" cy="933302"/>
      </dsp:txXfrm>
    </dsp:sp>
    <dsp:sp modelId="{01C5BF89-E6C6-45A9-880C-62752B8C1E15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$2.1mm grant from EDA in 2020</a:t>
          </a:r>
        </a:p>
      </dsp:txBody>
      <dsp:txXfrm>
        <a:off x="50489" y="1176532"/>
        <a:ext cx="6162662" cy="933302"/>
      </dsp:txXfrm>
    </dsp:sp>
    <dsp:sp modelId="{0D106AE7-819E-4FBF-B72D-8B2AE6BD96AF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96 members of WG's and AC</a:t>
          </a:r>
        </a:p>
      </dsp:txBody>
      <dsp:txXfrm>
        <a:off x="50489" y="2285692"/>
        <a:ext cx="6162662" cy="933302"/>
      </dsp:txXfrm>
    </dsp:sp>
    <dsp:sp modelId="{D51FCA67-D5C0-4E2C-949D-AF0DF3449A57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50+ meetings from July 2021-April 2022</a:t>
          </a:r>
        </a:p>
      </dsp:txBody>
      <dsp:txXfrm>
        <a:off x="50489" y="3394852"/>
        <a:ext cx="6162662" cy="933302"/>
      </dsp:txXfrm>
    </dsp:sp>
    <dsp:sp modelId="{DF60833C-77E6-4186-AB18-CC598AB3FEBF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Technical studies</a:t>
          </a:r>
        </a:p>
      </dsp:txBody>
      <dsp:txXfrm>
        <a:off x="50489" y="4504012"/>
        <a:ext cx="6162662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3646-ABE8-43BA-810E-0B31475B90D0}">
      <dsp:nvSpPr>
        <dsp:cNvPr id="0" name=""/>
        <dsp:cNvSpPr/>
      </dsp:nvSpPr>
      <dsp:spPr>
        <a:xfrm>
          <a:off x="0" y="18512"/>
          <a:ext cx="4008384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Nacelle</a:t>
          </a:r>
          <a:r>
            <a:rPr lang="en-US" sz="1500" kern="1200"/>
            <a:t> – The outer covering that houses all the energy generating components including the gearbox and drivetrain. </a:t>
          </a:r>
        </a:p>
      </dsp:txBody>
      <dsp:txXfrm>
        <a:off x="51591" y="70103"/>
        <a:ext cx="3905202" cy="953657"/>
      </dsp:txXfrm>
    </dsp:sp>
    <dsp:sp modelId="{CC6EEE26-A784-4D2C-95D5-366A9D06FBAE}">
      <dsp:nvSpPr>
        <dsp:cNvPr id="0" name=""/>
        <dsp:cNvSpPr/>
      </dsp:nvSpPr>
      <dsp:spPr>
        <a:xfrm>
          <a:off x="0" y="1118551"/>
          <a:ext cx="4008384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Tower</a:t>
          </a:r>
          <a:r>
            <a:rPr lang="en-US" sz="1500" kern="1200"/>
            <a:t> – Column that elevates the nacelle to the proper hub height to capture the optimal wind speeds. Towers typically come in two to three sections.</a:t>
          </a:r>
        </a:p>
      </dsp:txBody>
      <dsp:txXfrm>
        <a:off x="51591" y="1170142"/>
        <a:ext cx="3905202" cy="953657"/>
      </dsp:txXfrm>
    </dsp:sp>
    <dsp:sp modelId="{E24F8241-A9A7-41D0-A69D-199C0D8CDA7D}">
      <dsp:nvSpPr>
        <dsp:cNvPr id="0" name=""/>
        <dsp:cNvSpPr/>
      </dsp:nvSpPr>
      <dsp:spPr>
        <a:xfrm>
          <a:off x="0" y="2218591"/>
          <a:ext cx="4008384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Blades</a:t>
          </a:r>
          <a:r>
            <a:rPr lang="en-US" sz="1500" kern="1200"/>
            <a:t> – Used to capture the wind energy and transfer it to the wind turbine. </a:t>
          </a:r>
        </a:p>
      </dsp:txBody>
      <dsp:txXfrm>
        <a:off x="51591" y="2270182"/>
        <a:ext cx="3905202" cy="953657"/>
      </dsp:txXfrm>
    </dsp:sp>
    <dsp:sp modelId="{12568C74-1450-47F3-9A64-427A4ADA1357}">
      <dsp:nvSpPr>
        <dsp:cNvPr id="0" name=""/>
        <dsp:cNvSpPr/>
      </dsp:nvSpPr>
      <dsp:spPr>
        <a:xfrm>
          <a:off x="0" y="3318630"/>
          <a:ext cx="4008384" cy="105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Foundation/Hull </a:t>
          </a:r>
          <a:r>
            <a:rPr lang="en-US" sz="1500" kern="1200"/>
            <a:t>– Provides a platform for the tower, turbine and blades</a:t>
          </a:r>
        </a:p>
      </dsp:txBody>
      <dsp:txXfrm>
        <a:off x="51591" y="3370221"/>
        <a:ext cx="3905202" cy="953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E98C-042C-4AE3-9421-63F620A2558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Vessel/Foundation depth – 35ft. </a:t>
          </a:r>
        </a:p>
      </dsp:txBody>
      <dsp:txXfrm>
        <a:off x="3080" y="587032"/>
        <a:ext cx="2444055" cy="1466433"/>
      </dsp:txXfrm>
    </dsp:sp>
    <dsp:sp modelId="{25A7260B-3715-415F-BE8D-308ACE43C46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Vessel clearances – separation distance between vessels at the quay is 75ft. </a:t>
          </a:r>
        </a:p>
      </dsp:txBody>
      <dsp:txXfrm>
        <a:off x="2691541" y="587032"/>
        <a:ext cx="2444055" cy="1466433"/>
      </dsp:txXfrm>
    </dsp:sp>
    <dsp:sp modelId="{C82E2667-A8D0-4945-B685-4BE465B1BDED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Upland and Quay Acreage – 65-80 acres</a:t>
          </a:r>
        </a:p>
      </dsp:txBody>
      <dsp:txXfrm>
        <a:off x="5380002" y="587032"/>
        <a:ext cx="2444055" cy="1466433"/>
      </dsp:txXfrm>
    </dsp:sp>
    <dsp:sp modelId="{065219E8-ACE3-47F2-BBCA-253CDDD54B4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Upland and Quayside loading – 3000psf upland/5000psf quay</a:t>
          </a:r>
        </a:p>
      </dsp:txBody>
      <dsp:txXfrm>
        <a:off x="8068463" y="587032"/>
        <a:ext cx="2444055" cy="1466433"/>
      </dsp:txXfrm>
    </dsp:sp>
    <dsp:sp modelId="{E13D3332-EBF5-44F9-ADC0-8F1280F3ED1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Air Draft – Unlimited</a:t>
          </a:r>
        </a:p>
      </dsp:txBody>
      <dsp:txXfrm>
        <a:off x="3080" y="2297871"/>
        <a:ext cx="2444055" cy="1466433"/>
      </dsp:txXfrm>
    </dsp:sp>
    <dsp:sp modelId="{9E797880-5DED-4EB9-92A2-1D86E24A533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Length of Quay – Directly related to the length of vessel and foundations. </a:t>
          </a:r>
        </a:p>
      </dsp:txBody>
      <dsp:txXfrm>
        <a:off x="2691541" y="2297871"/>
        <a:ext cx="2444055" cy="1466433"/>
      </dsp:txXfrm>
    </dsp:sp>
    <dsp:sp modelId="{CDCCA296-D3F4-4B57-B460-35EE86E79109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Land Based Crane – Liebherr 11350</a:t>
          </a:r>
        </a:p>
      </dsp:txBody>
      <dsp:txXfrm>
        <a:off x="5380002" y="2297871"/>
        <a:ext cx="2444055" cy="1466433"/>
      </dsp:txXfrm>
    </dsp:sp>
    <dsp:sp modelId="{0DBBBC3F-AB48-4212-82F8-BCF6E397CC9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Distance to Installation Site – This depends, but we have seen distances of up to 780nm.</a:t>
          </a:r>
        </a:p>
      </dsp:txBody>
      <dsp:txXfrm>
        <a:off x="8068463" y="2297871"/>
        <a:ext cx="2444055" cy="1466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2678A-79CB-49D0-9B21-3C8D8D148EA0}">
      <dsp:nvSpPr>
        <dsp:cNvPr id="0" name=""/>
        <dsp:cNvSpPr/>
      </dsp:nvSpPr>
      <dsp:spPr>
        <a:xfrm>
          <a:off x="0" y="858563"/>
          <a:ext cx="626364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There are currently no purpose-built floating OSW port facilities in the world. </a:t>
          </a:r>
        </a:p>
      </dsp:txBody>
      <dsp:txXfrm>
        <a:off x="34954" y="893517"/>
        <a:ext cx="6193732" cy="646132"/>
      </dsp:txXfrm>
    </dsp:sp>
    <dsp:sp modelId="{7AF1661D-CAB0-4F28-AC2E-C47D165352D4}">
      <dsp:nvSpPr>
        <dsp:cNvPr id="0" name=""/>
        <dsp:cNvSpPr/>
      </dsp:nvSpPr>
      <dsp:spPr>
        <a:xfrm>
          <a:off x="0" y="1626444"/>
          <a:ext cx="6263640" cy="716040"/>
        </a:xfrm>
        <a:prstGeom prst="round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Both Kincardine (Scotland) and Windfloat Atlantic (Portugal) used multiple facilities to fabricate foundations.</a:t>
          </a:r>
        </a:p>
      </dsp:txBody>
      <dsp:txXfrm>
        <a:off x="34954" y="1661398"/>
        <a:ext cx="6193732" cy="646132"/>
      </dsp:txXfrm>
    </dsp:sp>
    <dsp:sp modelId="{7B8846B8-299E-4D86-93C0-287FEC1CBC80}">
      <dsp:nvSpPr>
        <dsp:cNvPr id="0" name=""/>
        <dsp:cNvSpPr/>
      </dsp:nvSpPr>
      <dsp:spPr>
        <a:xfrm>
          <a:off x="0" y="2394323"/>
          <a:ext cx="6263640" cy="716040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required a significant towing distance between the ports and installation sites. </a:t>
          </a:r>
        </a:p>
      </dsp:txBody>
      <dsp:txXfrm>
        <a:off x="34954" y="2429277"/>
        <a:ext cx="6193732" cy="646132"/>
      </dsp:txXfrm>
    </dsp:sp>
    <dsp:sp modelId="{3C65AC6F-7A1F-46C9-A875-7F7C1CC234BA}">
      <dsp:nvSpPr>
        <dsp:cNvPr id="0" name=""/>
        <dsp:cNvSpPr/>
      </dsp:nvSpPr>
      <dsp:spPr>
        <a:xfrm>
          <a:off x="0" y="3162204"/>
          <a:ext cx="6263640" cy="716040"/>
        </a:xfrm>
        <a:prstGeom prst="round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lack of a purpose-built facility means that significant cost and time was added to the fabrication and installation process. </a:t>
          </a:r>
        </a:p>
      </dsp:txBody>
      <dsp:txXfrm>
        <a:off x="34954" y="3197158"/>
        <a:ext cx="6193732" cy="646132"/>
      </dsp:txXfrm>
    </dsp:sp>
    <dsp:sp modelId="{5ACEDFD6-E6DA-45EE-97C8-6C5181A6E90F}">
      <dsp:nvSpPr>
        <dsp:cNvPr id="0" name=""/>
        <dsp:cNvSpPr/>
      </dsp:nvSpPr>
      <dsp:spPr>
        <a:xfrm>
          <a:off x="0" y="3930083"/>
          <a:ext cx="6263640" cy="7160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hlinkClick xmlns:r="http://schemas.openxmlformats.org/officeDocument/2006/relationships" r:id="rId1"/>
            </a:rPr>
            <a:t>Kincardine Installation Video</a:t>
          </a:r>
          <a:endParaRPr lang="en-US" sz="1800" kern="1200"/>
        </a:p>
      </dsp:txBody>
      <dsp:txXfrm>
        <a:off x="34954" y="3965037"/>
        <a:ext cx="6193732" cy="6461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A5D2B-542A-4229-893D-B621AC5E4B51}">
      <dsp:nvSpPr>
        <dsp:cNvPr id="0" name=""/>
        <dsp:cNvSpPr/>
      </dsp:nvSpPr>
      <dsp:spPr>
        <a:xfrm>
          <a:off x="0" y="123691"/>
          <a:ext cx="6263640" cy="12754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purpose built deep water OSW terminal will support commercialization of the OSW energy industry in Maine.</a:t>
          </a:r>
        </a:p>
      </dsp:txBody>
      <dsp:txXfrm>
        <a:off x="62262" y="185953"/>
        <a:ext cx="6139116" cy="1150922"/>
      </dsp:txXfrm>
    </dsp:sp>
    <dsp:sp modelId="{7AFF7564-6A3E-4D3D-82CE-4A4096D396EE}">
      <dsp:nvSpPr>
        <dsp:cNvPr id="0" name=""/>
        <dsp:cNvSpPr/>
      </dsp:nvSpPr>
      <dsp:spPr>
        <a:xfrm>
          <a:off x="0" y="1450977"/>
          <a:ext cx="6263640" cy="1275446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Maine does not currently have a deep water port with sufficient available upland space to support the construction, operation, and maintenance of offshore wind turbines and, without it, the offshore wind industry will not be developed. </a:t>
          </a:r>
        </a:p>
      </dsp:txBody>
      <dsp:txXfrm>
        <a:off x="62262" y="1513239"/>
        <a:ext cx="6139116" cy="1150922"/>
      </dsp:txXfrm>
    </dsp:sp>
    <dsp:sp modelId="{BF9E8992-D884-4E5A-8F57-412A3CC7F96C}">
      <dsp:nvSpPr>
        <dsp:cNvPr id="0" name=""/>
        <dsp:cNvSpPr/>
      </dsp:nvSpPr>
      <dsp:spPr>
        <a:xfrm>
          <a:off x="0" y="2778263"/>
          <a:ext cx="6263640" cy="1275446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achieve clean energy goals and combat climate change. </a:t>
          </a:r>
        </a:p>
      </dsp:txBody>
      <dsp:txXfrm>
        <a:off x="62262" y="2840525"/>
        <a:ext cx="6139116" cy="1150922"/>
      </dsp:txXfrm>
    </dsp:sp>
    <dsp:sp modelId="{E9B3B862-CE50-478C-A6A3-77DF83EFB377}">
      <dsp:nvSpPr>
        <dsp:cNvPr id="0" name=""/>
        <dsp:cNvSpPr/>
      </dsp:nvSpPr>
      <dsp:spPr>
        <a:xfrm>
          <a:off x="0" y="4105550"/>
          <a:ext cx="6263640" cy="1275446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Become an industry leader in floating offshore wind.</a:t>
          </a:r>
        </a:p>
      </dsp:txBody>
      <dsp:txXfrm>
        <a:off x="62262" y="4167812"/>
        <a:ext cx="6139116" cy="115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cs typeface="Calibri Light"/>
              </a:rPr>
              <a:t>Maine Offshore Wind Port Development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>
                <a:cs typeface="Calibri"/>
              </a:rPr>
              <a:t>By: Matt Burns, Maine Port Authority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7DFADF-9BDE-4F5E-A60B-94896F8A5E96}"/>
              </a:ext>
            </a:extLst>
          </p:cNvPr>
          <p:cNvSpPr txBox="1"/>
          <p:nvPr/>
        </p:nvSpPr>
        <p:spPr>
          <a:xfrm>
            <a:off x="648928" y="338328"/>
            <a:ext cx="3685032" cy="160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Size Comparison of OSW Turbines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37900-E60A-4A7F-B90C-C7DEFB639C87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GE Haliade-X 14MW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853 feet high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722 ft rotor diameter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One rotation can power one (UK) household for 2 days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67 GWh annually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F6253-C439-4932-B7A8-A565637B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72" y="2742397"/>
            <a:ext cx="3267151" cy="3291840"/>
          </a:xfrm>
          <a:prstGeom prst="rect">
            <a:avLst/>
          </a:prstGeom>
        </p:spPr>
      </p:pic>
      <p:sp>
        <p:nvSpPr>
          <p:cNvPr id="4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56BF2-AC7C-4FE9-97E3-778850A7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87" y="2742397"/>
            <a:ext cx="373013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4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59FC-0586-442F-8520-65CD2CB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What are the port requirements for OSW?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88E6C7-A53D-BD3C-7CFF-C3DDF3DE1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2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7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59FC-0586-442F-8520-65CD2CB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365125"/>
            <a:ext cx="4700588" cy="1325563"/>
          </a:xfrm>
        </p:spPr>
        <p:txBody>
          <a:bodyPr/>
          <a:lstStyle/>
          <a:p>
            <a:r>
              <a:rPr lang="en-US" dirty="0"/>
              <a:t>Quay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A7D9A-D2D9-4137-B6FB-156A308A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2810669"/>
            <a:ext cx="4826378" cy="1537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9473C6-B67A-4E6F-B7EE-A98AC2DF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33" y="560048"/>
            <a:ext cx="67437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2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86C9-A40C-4E1F-9B21-4A03C631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Liebherr 11350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B706-0239-43A5-9BE9-1BA53862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1,350 tons lifting capacity</a:t>
            </a:r>
          </a:p>
          <a:p>
            <a:r>
              <a:rPr lang="en-US" sz="2000"/>
              <a:t>Max Hoist Height – 722 ft.</a:t>
            </a:r>
          </a:p>
          <a:p>
            <a:r>
              <a:rPr lang="en-US" sz="2000"/>
              <a:t>Max Radius – 538 ft.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2B8AC-78FC-45A0-B8E0-F33DDC97C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C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7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59FC-0586-442F-8520-65CD2CB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Examples of floating OSW Port Facilities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0FDFA7D-4C7D-8449-ACA1-11493337B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9838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47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DE611-1DAF-44EC-A7EF-A3F5DCEA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Why does Maine need an OSW port?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6DCD69-E515-7D33-6351-EABDD1C30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386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81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5F7F-7136-6C47-344A-B53A726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>
                <a:cs typeface="Calibri Light"/>
              </a:rPr>
              <a:t>What has Maine been doing?</a:t>
            </a:r>
            <a:endParaRPr lang="en-US" sz="5200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2DAF178-91D3-2815-6C0F-302497671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475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3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1989-69B2-E529-DC94-522D93B1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bg1"/>
                </a:solidFill>
                <a:cs typeface="Calibri Light"/>
              </a:rPr>
              <a:t>Maine Climate/Clean Energy Targets</a:t>
            </a:r>
            <a:endParaRPr lang="en-US" sz="47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E91369-08DA-E59F-E3A0-59D42D8E3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5018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1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8D719-8C59-4FDA-CC03-AAB2CB8D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Why is Maine pursuing OSW?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556C4F-32F9-297C-F720-5C5FFB84E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93037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91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7ED76-7181-9DF8-C570-350C51A3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Maine OSW Roadmap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3F8EF0-F978-B231-E793-34FDAC7BA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22981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16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F247ADD-312F-1FA3-0753-1224A29D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142998" y="643467"/>
            <a:ext cx="99060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ED76-7181-9DF8-C570-350C51A3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Maine Research Array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F6CF3-040B-4B76-BDED-7A65A1FEC157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Maine is pursuing floating offshore wind technology with an application to the Bureau of Ocean Energy Management (BOEM) for a research lease in the Gulf of Maine.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The commercial leasing process is happening on a parallel track. Expect commercial lease sale in GoM in 2024.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Located approximately 30m from the mainland.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12 turbines or fewer.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Power potential is 144 MW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Proposed lease area is 15.2 square miles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State partners are Umaine and New England Aqua Ventus.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A port facility is required to construct the floating foundations and install the wind turbines to the foundations.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53BD598-3B40-40C8-BEB3-3F05F8E47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" b="-3"/>
          <a:stretch/>
        </p:blipFill>
        <p:spPr>
          <a:xfrm>
            <a:off x="5410910" y="807593"/>
            <a:ext cx="600923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024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70BBC-D720-4EDD-B1D2-8AF7CBE79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559FC-0586-442F-8520-65CD2CB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What makes up a floating OSW turbine?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6B1251-6DB2-4B69-A438-3B8C815C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71" y="1782982"/>
            <a:ext cx="2949906" cy="211655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FCA1F50-62F8-4D60-BD63-FF324E4A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4383520"/>
            <a:ext cx="6253212" cy="1438238"/>
          </a:xfrm>
          <a:prstGeom prst="rect">
            <a:avLst/>
          </a:prstGeom>
        </p:spPr>
      </p:pic>
      <p:graphicFrame>
        <p:nvGraphicFramePr>
          <p:cNvPr id="53" name="TextBox 6">
            <a:extLst>
              <a:ext uri="{FF2B5EF4-FFF2-40B4-BE49-F238E27FC236}">
                <a16:creationId xmlns:a16="http://schemas.microsoft.com/office/drawing/2014/main" id="{A07BF6FC-B9B0-920F-3957-357D70AA445F}"/>
              </a:ext>
            </a:extLst>
          </p:cNvPr>
          <p:cNvGraphicFramePr/>
          <p:nvPr/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46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750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Maine Offshore Wind Port Development</vt:lpstr>
      <vt:lpstr>What has Maine been doing?</vt:lpstr>
      <vt:lpstr>Maine Climate/Clean Energy Targets</vt:lpstr>
      <vt:lpstr>Why is Maine pursuing OSW?</vt:lpstr>
      <vt:lpstr>Maine OSW Roadmap</vt:lpstr>
      <vt:lpstr>PowerPoint Presentation</vt:lpstr>
      <vt:lpstr>Maine Research Array</vt:lpstr>
      <vt:lpstr>PowerPoint Presentation</vt:lpstr>
      <vt:lpstr>What makes up a floating OSW turbine?</vt:lpstr>
      <vt:lpstr>PowerPoint Presentation</vt:lpstr>
      <vt:lpstr>What are the port requirements for OSW?</vt:lpstr>
      <vt:lpstr>Quay Requirements</vt:lpstr>
      <vt:lpstr>Liebherr 11350  </vt:lpstr>
      <vt:lpstr>Examples of floating OSW Port Facilities</vt:lpstr>
      <vt:lpstr>Why does Maine need an OSW 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Matthew</dc:creator>
  <cp:lastModifiedBy>Burns, Matthew</cp:lastModifiedBy>
  <cp:revision>122</cp:revision>
  <dcterms:created xsi:type="dcterms:W3CDTF">2022-05-22T21:07:05Z</dcterms:created>
  <dcterms:modified xsi:type="dcterms:W3CDTF">2022-05-26T09:56:41Z</dcterms:modified>
</cp:coreProperties>
</file>